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502" r:id="rId3"/>
    <p:sldId id="568" r:id="rId4"/>
    <p:sldId id="569" r:id="rId5"/>
    <p:sldId id="570" r:id="rId6"/>
    <p:sldId id="571" r:id="rId7"/>
    <p:sldId id="572" r:id="rId8"/>
    <p:sldId id="573" r:id="rId9"/>
    <p:sldId id="574" r:id="rId10"/>
    <p:sldId id="575" r:id="rId11"/>
    <p:sldId id="576" r:id="rId12"/>
    <p:sldId id="577" r:id="rId13"/>
    <p:sldId id="578" r:id="rId14"/>
    <p:sldId id="586" r:id="rId15"/>
    <p:sldId id="579" r:id="rId16"/>
    <p:sldId id="581" r:id="rId17"/>
    <p:sldId id="582" r:id="rId18"/>
    <p:sldId id="583" r:id="rId19"/>
    <p:sldId id="584" r:id="rId20"/>
    <p:sldId id="585" r:id="rId21"/>
    <p:sldId id="587" r:id="rId22"/>
    <p:sldId id="588" r:id="rId23"/>
    <p:sldId id="589" r:id="rId24"/>
    <p:sldId id="590" r:id="rId25"/>
    <p:sldId id="591" r:id="rId26"/>
    <p:sldId id="592" r:id="rId27"/>
    <p:sldId id="593" r:id="rId28"/>
    <p:sldId id="594" r:id="rId29"/>
    <p:sldId id="59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8" autoAdjust="0"/>
    <p:restoredTop sz="94660"/>
  </p:normalViewPr>
  <p:slideViewPr>
    <p:cSldViewPr snapToGrid="0" showGuides="1">
      <p:cViewPr varScale="1">
        <p:scale>
          <a:sx n="105" d="100"/>
          <a:sy n="105" d="100"/>
        </p:scale>
        <p:origin x="26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1:45:34.348"/>
    </inkml:context>
    <inkml:brush xml:id="br0">
      <inkml:brushProperty name="width" value="0.035" units="cm"/>
      <inkml:brushProperty name="height" value="0.035" units="cm"/>
      <inkml:brushProperty name="color" value="#E71224"/>
    </inkml:brush>
  </inkml:definitions>
  <inkml:trace contextRef="#ctx0" brushRef="#br0">1 48 24575,'623'-22'0,"-308"-4"0,100 33 0,-295-1 0,215 13 0,1 14 0,24 1 0,-40-18 0,-298-14 0,59 5 0,56 2 0,457-40 0,-529 28 0,0 4 0,93 11 0,-98-6 0,33 3 0,239 14 0,407-24 0,-429-15 0,-285 14 0,185-30 0,-151 20 0,0 2 0,111-3 0,-134 14-1365,-21-1-5461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37.701"/>
    </inkml:context>
    <inkml:brush xml:id="br0">
      <inkml:brushProperty name="width" value="0.035" units="cm"/>
      <inkml:brushProperty name="height" value="0.035" units="cm"/>
      <inkml:brushProperty name="color" value="#E71224"/>
    </inkml:brush>
  </inkml:definitions>
  <inkml:trace contextRef="#ctx0" brushRef="#br0">391 14 24575,'-9'-3'0,"0"0"0,0 1 0,0 0 0,0 1 0,0-1 0,0 2 0,-1-1 0,-13 2 0,5-1 0,8 0 0,1 1 0,-1 0 0,0 0 0,-17 5 0,22-4 0,1-1 0,-1 1 0,1 0 0,0 0 0,-1 0 0,1 1 0,0-1 0,1 1 0,-1 0 0,0 0 0,1 0 0,-4 5 0,5-5 0,0 0 0,1 0 0,-1 1 0,1-1 0,0 0 0,0 1 0,0-1 0,0 1 0,1-1 0,-1 1 0,1 0 0,0-1 0,0 1 0,1 6 0,1 1 0,0 0 0,1-1 0,5 18 0,-2-16 0,-1 0 0,1 0 0,1 0 0,0-1 0,1 0 0,16 17 0,61 51 0,-40-40 0,-42-36 0,0 0 0,0 0 0,-1 0 0,1 0 0,-1 0 0,0 0 0,0 1 0,0-1 0,0 1 0,-1-1 0,1 1 0,-1 0 0,1 4 0,-1 2 0,0 0 0,0 0 0,-2 18 0,0-21 0,1 8 0,-2 11 0,-3 27 0,3-45 0,1-1 0,-1 1 0,-1 0 0,1-1 0,-1 1 0,-1-1 0,-7 12 0,10-17 0,-1 0 0,1 0 0,-1 0 0,0 0 0,0-1 0,0 1 0,0 0 0,0-1 0,0 0 0,-1 0 0,1 1 0,0-1 0,-1 0 0,1-1 0,-1 1 0,1 0 0,-4 0 0,-4-1 0,0 1 0,0-1 0,-13-2 0,-1 1 0,-5 0 0,-33-6 0,52 6 0,1-1 0,0 0 0,-1-1 0,1 0 0,0 0 0,1-1 0,-14-8 0,19 10 10,-1-1 0,1 0 0,0 0 0,0 0 0,0 0 0,0-1 0,0 1 0,1-1 0,-1 0 0,1 1 0,-3-9 0,2 3-307,0 1 0,1-1 0,0 0 0,-1-16 0,2 13-6529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32.881"/>
    </inkml:context>
    <inkml:brush xml:id="br0">
      <inkml:brushProperty name="width" value="0.035" units="cm"/>
      <inkml:brushProperty name="height" value="0.035" units="cm"/>
      <inkml:brushProperty name="color" value="#004F8B"/>
    </inkml:brush>
  </inkml:definitions>
  <inkml:trace contextRef="#ctx0" brushRef="#br0">493 66 24575,'-2'-1'0,"1"0"0,-1 0 0,1 0 0,-1 0 0,1 0 0,-1-1 0,1 1 0,0 0 0,-1-1 0,1 1 0,0-1 0,0 0 0,-1-2 0,-8-10 0,6 11 0,0 1 0,0-1 0,-1 1 0,1 0 0,0 0 0,-1 0 0,0 1 0,1-1 0,-6 0 0,-47-5 0,46 6 0,-3 0 0,0 0 0,-1 1 0,1 1 0,0 1 0,0 0 0,0 1 0,1 0 0,-1 1 0,1 0 0,-1 1 0,1 1 0,1 0 0,-1 1 0,1 0 0,0 1 0,1 0 0,-19 18 0,24-19 0,0 0 0,0 0 0,1 0 0,0 1 0,0 0 0,1 0 0,0 0 0,0 1 0,-3 10 0,-2 15 0,-6 35 0,13-60 0,-2 13 0,-2 29 0,5-46 0,1 0 0,0 1 0,0-1 0,0 0 0,1 0 0,0 0 0,0 0 0,0 0 0,0-1 0,1 1 0,0 0 0,3 5 0,-4-8 0,1 0 0,0 0 0,0 0 0,0-1 0,0 1 0,1-1 0,-1 1 0,0-1 0,1 0 0,-1 0 0,1 0 0,-1 0 0,1 0 0,-1 0 0,1-1 0,0 1 0,3-1 0,7 1 0,0 0 0,17-3 0,-11 1 0,-4 2 0,0-2 0,0 0 0,0 0 0,0-2 0,0 0 0,0 0 0,0-1 0,-1-1 0,0-1 0,25-13 0,-27 12 0,-1-1 0,0-1 0,0 1 0,-1-2 0,0 1 0,-1-1 0,0-1 0,9-13 0,-13 15 0,0 0 0,0 0 0,-1-1 0,0 1 0,0-1 0,-1 0 0,-1 0 0,1 0 0,-2 0 0,1 0 0,-1-17 0,-4-73 0,3 99 0,-1-1 0,1 0 0,-1 0 0,0 1 0,1-1 0,-1 0 0,0 1 0,0-1 0,0 1 0,0-1 0,0 1 0,0-1 0,-1 1 0,1 0 0,0 0 0,-1-1 0,1 1 0,-1 0 0,1 0 0,-1 1 0,0-1 0,1 0 0,-1 0 0,0 1 0,0-1 0,1 1 0,-1 0 0,-4-1 0,-5-1 0,-1 1 0,0 1 0,-16 1 0,18-1 0,7 0 0,0 0 0,0 0 0,0 0 0,0 0 0,0 1 0,0-1 0,0 1 0,1 0 0,-1 0 0,0 0 0,0 0 0,1 0 0,-1 0 0,1 1 0,-1 0 0,1-1 0,0 1 0,-1 0 0,1 0 0,0 0 0,0 0 0,0 1 0,1-1 0,-1 0 0,0 1 0,1-1 0,0 1 0,-1 0 0,1-1 0,0 1 0,1 0 0,-1 0 0,0 0 0,1 0 0,-1-1 0,1 1 0,0 6 0,0 8 0,0-1 0,1 1 0,1-1 0,1 0 0,0 1 0,1-1 0,0 0 0,2-1 0,0 1 0,14 25 0,-18-39 0,0 1 0,0 0 0,1-1 0,-1 1 0,1-1 0,-1 0 0,1 0 0,0 0 0,0 0 0,0 0 0,0 0 0,0-1 0,1 0 0,-1 0 0,0 0 0,1 0 0,-1 0 0,1 0 0,-1-1 0,6 0 0,-3 1 0,-1-1 0,0 1 0,0 0 0,1 1 0,-1-1 0,0 1 0,0 0 0,7 5 0,2 2-107,-5-2-208,0-1 1,1 0-1,16 6 1,-12-7-6512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33.644"/>
    </inkml:context>
    <inkml:brush xml:id="br0">
      <inkml:brushProperty name="width" value="0.035" units="cm"/>
      <inkml:brushProperty name="height" value="0.035" units="cm"/>
      <inkml:brushProperty name="color" value="#004F8B"/>
    </inkml:brush>
  </inkml:definitions>
  <inkml:trace contextRef="#ctx0" brushRef="#br0">35 0 24575,'-2'25'0,"0"0"0,-7 30 0,0-2 0,0 55 0,5 116 0,4-175 0,0-67-1365,0-4-5461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34.974"/>
    </inkml:context>
    <inkml:brush xml:id="br0">
      <inkml:brushProperty name="width" value="0.035" units="cm"/>
      <inkml:brushProperty name="height" value="0.035" units="cm"/>
      <inkml:brushProperty name="color" value="#004F8B"/>
    </inkml:brush>
  </inkml:definitions>
  <inkml:trace contextRef="#ctx0" brushRef="#br0">1 88 24575,'4'0'0,"-1"-1"0,1 0 0,0 0 0,0-1 0,-1 1 0,1-1 0,0 0 0,-1 0 0,0 0 0,1 0 0,-1 0 0,0-1 0,0 1 0,0-1 0,-1 0 0,1 0 0,3-6 0,-3 5 0,0 1 0,0-1 0,1 0 0,-1 1 0,1 0 0,0 0 0,-1 0 0,1 0 0,1 1 0,-1-1 0,0 1 0,0 0 0,7-2 0,-2 3 0,0 0 0,0 0 0,-1 1 0,1 0 0,0 0 0,0 1 0,-1 0 0,1 1 0,16 4 0,-21-4 0,-1-1 0,1 1 0,-1 0 0,1-1 0,-1 2 0,0-1 0,0 0 0,0 1 0,0-1 0,0 1 0,-1 0 0,1 0 0,-1 0 0,0 0 0,0 0 0,0 1 0,0-1 0,0 1 0,-1-1 0,1 1 0,-1 0 0,0-1 0,0 1 0,0 7 0,0-5 0,-1 0 0,0 0 0,0 0 0,0 0 0,-1 0 0,0 0 0,0 0 0,0-1 0,-1 1 0,0 0 0,0-1 0,0 1 0,-1-1 0,0 1 0,0-1 0,0 0 0,-5 5 0,0-2 0,0 0 0,-1 0 0,0-1 0,0 0 0,-1-1 0,0 0 0,-19 9 0,-63 36-1365,82-45-5461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36.949"/>
    </inkml:context>
    <inkml:brush xml:id="br0">
      <inkml:brushProperty name="width" value="0.035" units="cm"/>
      <inkml:brushProperty name="height" value="0.035" units="cm"/>
      <inkml:brushProperty name="color" value="#004F8B"/>
    </inkml:brush>
  </inkml:definitions>
  <inkml:trace contextRef="#ctx0" brushRef="#br0">1 0 24575,'0'3'0,"0"7"0,0 7 0,0 9 0,0 4 0,0-1 0,0-3 0,0-2 0,0-3 0,0-2 0,0-1 0,0-2 0,0 1 0,0-1 0,0 0 0,0 1 0,0-1 0,0-2-8191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3:19.563"/>
    </inkml:context>
    <inkml:brush xml:id="br0">
      <inkml:brushProperty name="width" value="0.035" units="cm"/>
      <inkml:brushProperty name="height" value="0.035" units="cm"/>
      <inkml:brushProperty name="color" value="#004F8B"/>
    </inkml:brush>
  </inkml:definitions>
  <inkml:trace contextRef="#ctx0" brushRef="#br0">2611 174 24575,'-589'16'0,"129"-1"0,271-14 0,-157 5 0,325-5 0,0 0 0,1 2 0,-22 5 0,35-6 0,0 1 0,0-1 0,1 1 0,-1 0 0,1 1 0,0 0 0,0 0 0,0 0 0,0 0 0,1 1 0,0 0 0,-5 6 0,-164 163 0,80-87 0,-204 226 0,175-181 0,107-114 0,0 0 0,1 2 0,2-1 0,-1 2 0,2 0 0,1 0 0,1 1 0,-9 26 0,13-28 0,1 1 0,1 0 0,0 0 0,2 0 0,0 1 0,1-1 0,2 1 0,0-1 0,6 31 0,4 1 0,31 85 0,31 47 0,-63-160 0,19 43 0,3-2 0,3 0 0,3-3 0,3-1 0,2-2 0,3-2 0,2-2 0,59 52 0,-44-53 0,3-3 0,79 48 0,32 21 0,19 12 0,-137-97 0,90 41 0,-116-64 0,0-2 0,0-1 0,59 10 0,108 3 0,-72-11 0,311 18 0,5-32 0,-308-5 0,164-30 0,132-48 0,-360 70 0,329-66 0,3 36 0,-375 43 0,42 0 0,-1-4 0,77-15 0,-127 17 0,0-1 0,0-1 0,0-1 0,-1-1 0,0-1 0,0 0 0,-1-1 0,0-1 0,-1-1 0,0-1 0,25-24 0,-37 32 0,0-1 0,0-1 0,-1 1 0,0-1 0,0 1 0,-1-1 0,0 0 0,0-1 0,3-10 0,-1-6 0,4-40 0,3-13 0,10-11 0,-5-2 0,10-133 0,-23-25 0,12-162 0,-15 396 0,11-114 0,-12 112 0,-1-1 0,0 1 0,-1-1 0,-1 1 0,-8-28 0,1 18 0,-1 0 0,-1 1 0,-1 0 0,-26-35 0,4 13 0,-46-47 0,29 42 0,-2 2 0,-3 2 0,-112-73 0,-204-89 0,200 118 0,165 88 0,-1 1 0,0-1 0,1 2 0,-1-1 0,0 1 0,0 1 0,-11-1 0,-64 2 0,46 2 0,0-1 0,-512-6 0,453-1 0,0-5 0,2-4 0,-158-46 0,233 54 0,1 0 0,0-2 0,0 0 0,1-1 0,0 0 0,1-2 0,0 0 0,-18-17 0,13 9-1365,3 5-5461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7:13.508"/>
    </inkml:context>
    <inkml:brush xml:id="br0">
      <inkml:brushProperty name="width" value="0.035" units="cm"/>
      <inkml:brushProperty name="height" value="0.035" units="cm"/>
      <inkml:brushProperty name="color" value="#5B2D90"/>
    </inkml:brush>
  </inkml:definitions>
  <inkml:trace contextRef="#ctx0" brushRef="#br0">762 86 24575,'1'0'0,"0"0"0,-1 0 0,1 0 0,-1 0 0,0 0 0,1-1 0,-1 1 0,1 0 0,-1 0 0,1 0 0,-1-1 0,1 1 0,-1 0 0,1-1 0,-1 1 0,0 0 0,1-1 0,-1 1 0,0 0 0,1-1 0,-1 1 0,0-1 0,0 1 0,1 0 0,-1-1 0,0 1 0,0-1 0,0 1 0,1-1 0,-1 1 0,0-1 0,0 1 0,0-1 0,0 1 0,0-1 0,0 1 0,0-1 0,0 1 0,0-1 0,0 1 0,-1-1 0,1 1 0,0-1 0,0 1 0,0-1 0,-1 1 0,1-1 0,-1 0 0,1-1 0,-1 0 0,0 0 0,0 0 0,0 1 0,0-1 0,0 0 0,0 0 0,0 1 0,-1-1 0,1 0 0,-3-1 0,-8-2 0,0 0 0,0 1 0,0 1 0,-1 0 0,0 0 0,0 2 0,-18-2 0,-17-2 0,22 0 0,-1 2 0,-31-1 0,50 4 0,-1 1 0,1 0 0,-1 0 0,1 0 0,-1 1 0,1 1 0,0-1 0,0 1 0,0 1 0,-13 7 0,-124 85 0,133-87 0,0 1 0,0 0 0,1 1 0,0 0 0,1 0 0,-9 14 0,13-15 0,0 0 0,-8 21 0,-4 7 0,-61 108 0,75-139 0,1 1 0,0 0 0,1 0 0,0 0 0,0 1 0,0-1 0,1 14 0,2 64 0,2-39 0,-3-26 0,7 135 0,-4-132 0,1 0 0,1-1 0,1 0 0,13 35 0,-3-19 0,-7-13 0,1-1 0,1 0 0,2-1 0,0 0 0,2-1 0,22 28 0,-7-14 0,-20-24 0,0 0 0,24 21 0,-31-31 0,1 0 0,0 0 0,1 0 0,-1-1 0,1 1 0,-1-1 0,1 0 0,0 0 0,-1-1 0,1 1 0,0-1 0,0 0 0,9 0 0,7 0 0,1 0 0,0-1 0,-1-2 0,1 0 0,-1-1 0,0-2 0,0 0 0,0-1 0,21-9 0,39-26 0,-2-3 0,-1-3 0,99-81 0,-170 120 0,1 1 0,-1-1 0,0 0 0,-1 0 0,0-1 0,0 1 0,-1-2 0,0 1 0,-1 0 0,0-1 0,0 0 0,-1 0 0,0 0 0,2-18 0,0-13 0,-2 0 0,-2-57 0,-2 70 0,2-24 0,-1 3 0,-6-52 0,5 86 0,-2 0 0,0 1 0,-1-1 0,0 1 0,-1 0 0,0 0 0,-15-25 0,18 36 0,-1 0 0,1-1 0,-1 1 0,0 0 0,0 0 0,0 1 0,-1-1 0,1 1 0,-1 0 0,1-1 0,-1 2 0,-3-3 0,-8-2 0,-30-6 0,32 9 0,1-1 0,-23-8 0,25 6-227,0 1-1,0-1 1,1-1-1,-1 1 1,-8-10-1,7 4-6598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7:14.053"/>
    </inkml:context>
    <inkml:brush xml:id="br0">
      <inkml:brushProperty name="width" value="0.035" units="cm"/>
      <inkml:brushProperty name="height" value="0.035" units="cm"/>
      <inkml:brushProperty name="color" value="#5B2D90"/>
    </inkml:brush>
  </inkml:definitions>
  <inkml:trace contextRef="#ctx0" brushRef="#br0">1 170 24575,'2'-5'0,"8"-6"0,12-9 0,9-3 0,8-2 0,3 1 0,-1 5 0,-3 2 0,-6 5 0,-6 3 0,-6 4-8191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7:14.704"/>
    </inkml:context>
    <inkml:brush xml:id="br0">
      <inkml:brushProperty name="width" value="0.035" units="cm"/>
      <inkml:brushProperty name="height" value="0.035" units="cm"/>
      <inkml:brushProperty name="color" value="#5B2D90"/>
    </inkml:brush>
  </inkml:definitions>
  <inkml:trace contextRef="#ctx0" brushRef="#br0">0 347 24575,'3'0'0,"4"-3"0,6-7 0,7-4 0,9-6 0,10-7 0,13-6 0,7-5 0,1-6 0,0 1 0,-11 3 0,-11 6 0,-9 9 0,-9 9-8191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7:15.406"/>
    </inkml:context>
    <inkml:brush xml:id="br0">
      <inkml:brushProperty name="width" value="0.035" units="cm"/>
      <inkml:brushProperty name="height" value="0.035" units="cm"/>
      <inkml:brushProperty name="color" value="#5B2D90"/>
    </inkml:brush>
  </inkml:definitions>
  <inkml:trace contextRef="#ctx0" brushRef="#br0">0 1 24575,'1'0'0,"-1"0"0,1 0 0,-1 1 0,1-1 0,-1 0 0,1 0 0,-1 1 0,1-1 0,-1 1 0,1-1 0,-1 0 0,1 1 0,-1-1 0,1 1 0,-1-1 0,0 1 0,1-1 0,-1 1 0,0-1 0,1 1 0,-1-1 0,0 1 0,0 0 0,0-1 0,1 1 0,3 20 0,-3-16 0,9 56 0,-4 1 0,-2 120 0,4 43 0,-1-67 0,-5-149-151,0 0-1,0 0 0,0 0 0,1 0 1,1 0-1,-1-1 0,1 1 1,10 13-1,-8-11-6674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7:40:27.821"/>
    </inkml:context>
    <inkml:brush xml:id="br0">
      <inkml:brushProperty name="width" value="0.035" units="cm"/>
      <inkml:brushProperty name="height" value="0.035" units="cm"/>
      <inkml:brushProperty name="color" value="#008C3A"/>
    </inkml:brush>
  </inkml:definitions>
  <inkml:trace contextRef="#ctx0" brushRef="#br0">540 369 24575,'-1'-1'0,"1"0"0,0 0 0,0-1 0,0 1 0,-1 0 0,1 0 0,-1 0 0,1 0 0,-1 0 0,1 0 0,-1 0 0,0 0 0,1 0 0,-1 0 0,0 0 0,0 0 0,0 0 0,0 1 0,0-1 0,0 0 0,0 0 0,0 1 0,0-1 0,0 1 0,0-1 0,0 1 0,0 0 0,-2-1 0,-39-6 0,35 7 0,-29-3 0,-1 2 0,0 2 0,-65 10 0,82-8 0,-1 1 0,1 2 0,0 0 0,1 1 0,0 1 0,0 0 0,0 2 0,-21 14 0,36-20 0,-1 0 0,1 0 0,-1 0 0,1 1 0,0 0 0,1 0 0,-1 0 0,1 0 0,0 0 0,1 1 0,-1 0 0,1-1 0,0 1 0,0 0 0,-1 11 0,0 7 0,1-1 0,2 44 0,0-39 0,1-19 0,0 0 0,0 0 0,1-1 0,0 1 0,1-1 0,-1 1 0,2-1 0,-1 0 0,7 10 0,7 10 0,25 30 0,-19-27 0,-17-22 0,0-1 0,0 1 0,1-2 0,0 1 0,0-1 0,1 0 0,0 0 0,1-1 0,-1 0 0,1-1 0,0 0 0,0 0 0,1-1 0,0 0 0,-1-1 0,1 0 0,0 0 0,15 1 0,4 0 0,10 0 0,54 1 0,-85-5 0,1-2 0,0 1 0,-1-1 0,0 0 0,1-1 0,-1 0 0,0 0 0,13-8 0,7-6 0,26-20 0,-15 9 0,89-47 0,4-3 0,-124 71 0,0-1 0,0 1 0,-1-1 0,0-1 0,-1 1 0,0-1 0,0 0 0,-1-1 0,0 1 0,-1-1 0,4-10 0,10-19 0,-8 20 0,-2 0 0,0 0 0,-1-1 0,6-25 0,-11 32 0,-1 1 0,1 0 0,-2-1 0,0 1 0,0 0 0,-1-1 0,-1 1 0,-4-18 0,-1 0 0,-2 0 0,-1 0 0,-2 1 0,-1 1 0,-1 0 0,-1 1 0,-32-44 0,42 65-170,-1 1-1,0-1 0,0 1 1,0 0-1,-1 0 0,0 1 1,-11-6-1,8 5-6655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39.095"/>
    </inkml:context>
    <inkml:brush xml:id="br0">
      <inkml:brushProperty name="width" value="0.035" units="cm"/>
      <inkml:brushProperty name="height" value="0.035" units="cm"/>
      <inkml:brushProperty name="color" value="#E71224"/>
    </inkml:brush>
  </inkml:definitions>
  <inkml:trace contextRef="#ctx0" brushRef="#br0">13 0 24575,'-1'12'0,"0"0"0,-3 11 0,-2 17 0,5 116 0,1-156 0,0 1 0,0 0 0,0 0 0,0 0 0,0 0 0,1 0 0,-1 0 0,0 0 0,0 0 0,1 0 0,-1-1 0,0 1 0,1 0 0,-1 0 0,1 0 0,-1-1 0,1 1 0,-1 0 0,1 0 0,0-1 0,-1 1 0,1 0 0,1 0 0,-1-1 0,-1 0 0,1 0 0,0 0 0,0 0 0,0 0 0,0 0 0,0 0 0,0 0 0,0 0 0,0 0 0,0-1 0,0 1 0,-1 0 0,1-1 0,0 1 0,0 0 0,0-1 0,1 0 0,5-4 0,-1-1 0,1 1 0,9-12 0,-14 15 0,112-130 0,-100 116 0,-14 15 0,1 0 0,0 0 0,-1 0 0,1 0 0,0 0 0,0 0 0,0 0 0,0 1 0,0-1 0,0 0 0,0 1 0,0-1 0,0 1 0,1-1 0,-1 1 0,0-1 0,0 1 0,0 0 0,2-1 0,-2 2 0,0-1 0,0 0 0,0 1 0,0-1 0,-1 1 0,1-1 0,0 1 0,0-1 0,0 1 0,-1 0 0,1-1 0,0 1 0,-1 0 0,1-1 0,-1 1 0,1 0 0,0 0 0,-1 0 0,0 0 0,1 0 0,-1-1 0,0 1 0,1 0 0,-1 1 0,16 54 0,-13-39 0,2 0 0,9 21 0,-14-37 0,1 1 0,0-1 0,-1 0 0,1 0 0,0 0 0,-1 0 0,1 1 0,0-1 0,0 0 0,0-1 0,0 1 0,0 0 0,0 0 0,1 0 0,-1-1 0,0 1 0,0 0 0,0-1 0,1 1 0,1 0 0,-1-1 0,0 0 0,1 0 0,-1 0 0,0 0 0,0 0 0,0 0 0,1-1 0,-1 1 0,0-1 0,0 0 0,3-1 0,2-1 0,0-1 0,0 0 0,-1 0 0,1-1 0,-1 0 0,7-7 0,-4 2-151,-1-1-1,0 0 0,0-1 0,-1 0 1,-1 0-1,0-1 0,0 1 1,5-21-1,-6 17-6674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7:40:29.013"/>
    </inkml:context>
    <inkml:brush xml:id="br0">
      <inkml:brushProperty name="width" value="0.035" units="cm"/>
      <inkml:brushProperty name="height" value="0.035" units="cm"/>
      <inkml:brushProperty name="color" value="#008C3A"/>
    </inkml:brush>
  </inkml:definitions>
  <inkml:trace contextRef="#ctx0" brushRef="#br0">0 122 24575,'87'9'0,"326"0"0,52 2 0,52 12 0,4-23 0,-237-2 0,1349-19-1970,-1110 11 1573,231 23 2764,141 7-4115,-699-21 1583,710-47-266,-529 27 2775,175 14-2344,-7-35 0,-368 12 0,-142 19 0,-28 7-16,-8 0 47,-10 1-1411,-8 1-5446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7:40:29.669"/>
    </inkml:context>
    <inkml:brush xml:id="br0">
      <inkml:brushProperty name="width" value="0.035" units="cm"/>
      <inkml:brushProperty name="height" value="0.035" units="cm"/>
      <inkml:brushProperty name="color" value="#008C3A"/>
    </inkml:brush>
  </inkml:definitions>
  <inkml:trace contextRef="#ctx0" brushRef="#br0">172 1 24575,'218'67'0,"-169"-56"0,0-2 0,78 5 0,-119-14 0,0 0 0,-1 1 0,1 0 0,-1 0 0,1 0 0,-1 1 0,0 0 0,1 1 0,-1 0 0,11 5 0,-18-7 0,0-1 0,1 0 0,-1 1 0,1-1 0,-1 0 0,1 1 0,-1-1 0,0 1 0,1-1 0,-1 0 0,0 1 0,1-1 0,-1 1 0,0-1 0,1 1 0,-1 0 0,0-1 0,0 1 0,0-1 0,0 1 0,0-1 0,0 1 0,0-1 0,0 1 0,0 0 0,0-1 0,0 1 0,0-1 0,0 1 0,0-1 0,0 1 0,0-1 0,-1 1 0,1 0 0,0-1 0,0 1 0,-1-1 0,1 0 0,0 1 0,-1-1 0,1 1 0,0-1 0,-2 1 0,-23 18 0,-33 13 0,-108 40 0,90-41 0,-230 98-1365,229-98-5461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3:53.308"/>
    </inkml:context>
    <inkml:brush xml:id="br0">
      <inkml:brushProperty name="width" value="0.035" units="cm"/>
      <inkml:brushProperty name="height" value="0.035" units="cm"/>
      <inkml:brushProperty name="color" value="#5B2D90"/>
    </inkml:brush>
  </inkml:definitions>
  <inkml:trace contextRef="#ctx0" brushRef="#br0">0 1 24575,'3'0'0,"4"0"0,3 0 0,3 0 0,2 0 0,-1 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3:53.309"/>
    </inkml:context>
    <inkml:brush xml:id="br0">
      <inkml:brushProperty name="width" value="0.035" units="cm"/>
      <inkml:brushProperty name="height" value="0.035" units="cm"/>
      <inkml:brushProperty name="color" value="#5B2D90"/>
    </inkml:brush>
  </inkml:definitions>
  <inkml:trace contextRef="#ctx0" brushRef="#br0">122 1 24575,'-3'0'0,"0"1"0,1-1 0,-1 1 0,0 0 0,0 0 0,0 0 0,1 0 0,-1 1 0,1-1 0,-1 1 0,1-1 0,0 1 0,-1 0 0,-1 3 0,-30 32 0,28-30 0,1-1 0,1-1 0,0 1 0,0 0 0,1 1 0,-1-1 0,1 0 0,1 1 0,-1 0 0,1-1 0,0 1 0,1 0 0,0 0 0,0 0 0,0 0 0,1 1 0,0-1 0,0 0 0,3 11 0,-3-16 0,1 0 0,-1 0 0,1 0 0,-1 0 0,1 0 0,0 0 0,0 0 0,0 0 0,0 0 0,1 0 0,-1 0 0,0-1 0,1 1 0,-1 0 0,1-1 0,0 1 0,-1-1 0,1 0 0,0 0 0,0 1 0,0-1 0,0 0 0,0-1 0,0 1 0,0 0 0,0-1 0,0 1 0,4 0 0,-1 0 0,0-1 0,-1 0 0,1 1 0,0-1 0,0-1 0,0 1 0,0-1 0,-1 0 0,1 0 0,0 0 0,8-4 0,30-14-1365,-30 13-5461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3:53.310"/>
    </inkml:context>
    <inkml:brush xml:id="br0">
      <inkml:brushProperty name="width" value="0.035" units="cm"/>
      <inkml:brushProperty name="height" value="0.035" units="cm"/>
      <inkml:brushProperty name="color" value="#5B2D90"/>
    </inkml:brush>
  </inkml:definitions>
  <inkml:trace contextRef="#ctx0" brushRef="#br0">1 14 24575,'0'27'0,"1"0"0,2-1 0,0 1 0,2-1 0,10 33 0,-15-59 0,0 0 0,0-1 0,0 1 0,0 0 0,0 0 0,0 0 0,0 0 0,0 0 0,0 0 0,0 0 0,0 0 0,1 0 0,-1 0 0,0 0 0,0 0 0,0 0 0,0 0 0,0 0 0,0-1 0,0 1 0,0 0 0,0 0 0,0 0 0,0 0 0,0 0 0,0 0 0,1 0 0,-1 0 0,0 0 0,0 0 0,0 0 0,0 0 0,0 0 0,0 0 0,0 0 0,0 0 0,0 0 0,0 0 0,0 0 0,1 0 0,-1 0 0,0 1 0,0-1 0,0 0 0,0 0 0,0 0 0,2-17 0,0-21 0,-2 16 0,-1 12 0,1 0 0,0 0 0,4-18 0,-4 25 0,1 0 0,0 0 0,0 0 0,1 0 0,-1 0 0,0 0 0,1 0 0,0 1 0,0-1 0,0 0 0,0 1 0,0-1 0,0 1 0,1 0 0,4-4 0,-4 4-49,1-1 1,-1 1-1,0 0 0,1 0 0,-1 0 1,1 0-1,0 1 0,0 0 0,-1-1 1,1 1-1,0 1 0,0-1 0,0 0 1,0 1-1,0 0 0,0 0 0,0 0 1,0 1-1,0-1 0,0 1 0,0 0 1,0 0-1,0 0 0,0 0 0,-1 1 0,1 0 1,4 2-1,3 2-6777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3:53.311"/>
    </inkml:context>
    <inkml:brush xml:id="br0">
      <inkml:brushProperty name="width" value="0.035" units="cm"/>
      <inkml:brushProperty name="height" value="0.035" units="cm"/>
      <inkml:brushProperty name="color" value="#5B2D90"/>
    </inkml:brush>
  </inkml:definitions>
  <inkml:trace contextRef="#ctx0" brushRef="#br0">1 116 24575,'0'16'0,"-1"-8"0,1 1 0,0-1 0,1 0 0,0 0 0,3 14 0,-3-20 0,0 1 0,0-1 0,0 0 0,0 0 0,1 0 0,-1 0 0,1 0 0,-1 0 0,1 0 0,0 0 0,-1-1 0,1 1 0,0-1 0,0 1 0,0-1 0,0 0 0,0 0 0,1 0 0,-1 0 0,0 0 0,1 0 0,-1 0 0,5 0 0,1 1 0,1-1 0,-1 0 0,1-1 0,-1 1 0,1-2 0,-1 1 0,17-4 0,-23 4 0,1-1 0,0 0 0,-1 0 0,1 0 0,-1 0 0,1 0 0,-1-1 0,1 1 0,-1-1 0,0 1 0,0-1 0,0 0 0,0 0 0,0 0 0,0 0 0,0 0 0,-1 0 0,1-1 0,-1 1 0,1 0 0,-1-1 0,0 0 0,0 1 0,0-1 0,-1 1 0,1-1 0,0-4 0,0-2 0,0-1 0,-1 1 0,0-1 0,-1 1 0,0-1 0,-1 1 0,0 0 0,0-1 0,-1 1 0,-6-14 0,8 19 0,-1 0 0,0 1 0,0-1 0,-1 0 0,1 1 0,-1 0 0,1 0 0,-1 0 0,0 0 0,0 0 0,-1 0 0,1 1 0,-1-1 0,1 1 0,-1 0 0,1 0 0,-1 1 0,0-1 0,0 1 0,0-1 0,0 1 0,0 1 0,0-1 0,-1 0 0,1 1 0,-5 0 0,6 0 4,1 0-1,-1 0 0,1 1 1,-1-1-1,1 1 0,0-1 1,-1 1-1,1 0 0,0 0 1,0 0-1,0 0 1,0 0-1,-1 1 0,2-1 1,-1 1-1,0-1 0,0 1 1,0 0-1,1-1 0,-1 1 1,1 0-1,-1 0 0,1 0 1,0 0-1,0 1 0,0-1 1,0 0-1,0 0 1,0 4-1,-2 5-164,2 0 0,-1 0 0,2 0 1,-1 0-1,3 12 0,-2-13-340,0 5-6325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3:53.312"/>
    </inkml:context>
    <inkml:brush xml:id="br0">
      <inkml:brushProperty name="width" value="0.035" units="cm"/>
      <inkml:brushProperty name="height" value="0.035" units="cm"/>
      <inkml:brushProperty name="color" value="#5B2D90"/>
    </inkml:brush>
  </inkml:definitions>
  <inkml:trace contextRef="#ctx0" brushRef="#br0">259 2 24575,'-23'-1'0,"15"1"0,-1-1 0,1 1 0,-1 1 0,1 0 0,-13 2 0,19-2 0,0-1 0,0 1 0,0 0 0,0 0 0,1 0 0,-1 0 0,0 0 0,0 0 0,1 1 0,-1-1 0,1 0 0,-1 1 0,1-1 0,0 1 0,0 0 0,-1-1 0,1 1 0,0 0 0,1 0 0,-1 0 0,0-1 0,0 1 0,1 0 0,-1 0 0,1 0 0,0 0 0,-1 4 0,1 5 0,1 0 0,0-1 0,0 1 0,1-1 0,3 13 0,-2-17 0,-1 1 0,0 0 0,-1 1 0,0-1 0,0 0 0,-1 0 0,1 0 0,-2 1 0,1-1 0,-1 0 0,0 0 0,-3 13 0,2-18 0,0 0 0,1 0 0,-1 0 0,0 0 0,0 0 0,0 0 0,-1 0 0,1-1 0,0 1 0,-1-1 0,1 0 0,0 1 0,-1-1 0,0 0 0,1 0 0,-1-1 0,0 1 0,1-1 0,-1 1 0,0-1 0,0 0 0,1 0 0,-6 0 0,2 0 0,-1-1 0,1 1 0,0-1 0,0 0 0,0-1 0,0 1 0,0-1 0,0 0 0,-10-5 0,6 0-1365,1 1-5461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3:53.313"/>
    </inkml:context>
    <inkml:brush xml:id="br0">
      <inkml:brushProperty name="width" value="0.035" units="cm"/>
      <inkml:brushProperty name="height" value="0.035" units="cm"/>
      <inkml:brushProperty name="color" value="#5B2D90"/>
    </inkml:brush>
  </inkml:definitions>
  <inkml:trace contextRef="#ctx0" brushRef="#br0">205 0 24575,'-7'0'0,"0"0"0,0 1 0,-1-1 0,1 2 0,0-1 0,0 1 0,0-1 0,-11 6 0,16-6 0,0 1 0,0-1 0,0 0 0,0 1 0,1-1 0,-1 1 0,0 0 0,1 0 0,-1-1 0,1 1 0,0 0 0,-1 0 0,1 0 0,0 0 0,0 1 0,0-1 0,1 0 0,-1 0 0,1 0 0,-1 1 0,1-1 0,-1 0 0,1 1 0,0-1 0,0 0 0,1 1 0,-1-1 0,0 0 0,1 1 0,0 3 0,5 16 0,-3-11 0,0 1 0,-1-1 0,0 1 0,0 18 0,-2-27 0,0-1 0,0 0 0,0 0 0,-1 1 0,1-1 0,-1 0 0,1 1 0,-1-1 0,0 0 0,0 0 0,0 0 0,0 0 0,0 0 0,0 0 0,-1 0 0,1 0 0,-1-1 0,1 1 0,-1 0 0,0-1 0,1 1 0,-1-1 0,0 0 0,0 1 0,0-1 0,0 0 0,0 0 0,-1 0 0,-1 0 0,0-1-62,1 1 0,-1-1 0,1 0 0,-1 0-1,1 0 1,-1-1 0,1 1 0,-1-1 0,1 0-1,0 0 1,-1 0 0,1-1 0,0 1 0,0-1-1,-4-2 1,4 3-308,-18-10-6456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3:53.314"/>
    </inkml:context>
    <inkml:brush xml:id="br0">
      <inkml:brushProperty name="width" value="0.035" units="cm"/>
      <inkml:brushProperty name="height" value="0.035" units="cm"/>
      <inkml:brushProperty name="color" value="#5B2D90"/>
    </inkml:brush>
  </inkml:definitions>
  <inkml:trace contextRef="#ctx0" brushRef="#br0">1 0 24575,'3'0'0,"3"0"0,5 0 0,2 0 0,5 0 0,3 0 0,0 0 0,-4 3 0,-4 1-8191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3:53.315"/>
    </inkml:context>
    <inkml:brush xml:id="br0">
      <inkml:brushProperty name="width" value="0.035" units="cm"/>
      <inkml:brushProperty name="height" value="0.035" units="cm"/>
      <inkml:brushProperty name="color" value="#5B2D90"/>
    </inkml:brush>
  </inkml:definitions>
  <inkml:trace contextRef="#ctx0" brushRef="#br0">1 1 24575,'3'0'0,"3"0"0,5 0 0,2 0 0,2 0 0,2 0 0,-3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40.369"/>
    </inkml:context>
    <inkml:brush xml:id="br0">
      <inkml:brushProperty name="width" value="0.035" units="cm"/>
      <inkml:brushProperty name="height" value="0.035" units="cm"/>
      <inkml:brushProperty name="color" value="#E71224"/>
    </inkml:brush>
  </inkml:definitions>
  <inkml:trace contextRef="#ctx0" brushRef="#br0">516 0 24575,'-1'2'0,"0"0"0,1-1 0,-1 1 0,0-1 0,0 1 0,1-1 0,-1 1 0,0-1 0,-1 0 0,1 1 0,-2 1 0,-2 3 0,-14 18 0,-1 0 0,-2-2 0,0 0 0,-27 20 0,-9 9 0,43-35 0,-1-2 0,-26 19 0,-26 10-682,-75 35-1,120-68-6143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3:53.316"/>
    </inkml:context>
    <inkml:brush xml:id="br0">
      <inkml:brushProperty name="width" value="0.035" units="cm"/>
      <inkml:brushProperty name="height" value="0.035" units="cm"/>
      <inkml:brushProperty name="color" value="#5B2D90"/>
    </inkml:brush>
  </inkml:definitions>
  <inkml:trace contextRef="#ctx0" brushRef="#br0">38 1 24575,'-1'0'0,"0"0"0,0 1 0,0-1 0,0 1 0,0 0 0,0-1 0,0 1 0,0 0 0,0-1 0,0 1 0,0 0 0,0 0 0,0 0 0,0 0 0,1 0 0,-1 0 0,0 0 0,1 0 0,-1 0 0,1 1 0,0-1 0,-1 0 0,1 0 0,-1 2 0,-7 30 0,3 7 0,2-1 0,1 1 0,7 74 0,-5-113 0,0 1 0,0-1 0,1 0 0,-1 1 0,0-1 0,0 1 0,1-1 0,-1 0 0,1 1 0,-1-1 0,1 0 0,0 0 0,-1 0 0,1 1 0,0-1 0,0 0 0,0 0 0,0 0 0,0 0 0,1 1 0,-1-2 0,0 1 0,1-1 0,-1 0 0,0 1 0,0-1 0,0 0 0,1 0 0,-1 0 0,0 0 0,0 0 0,0 0 0,1 0 0,-1-1 0,0 1 0,0 0 0,0 0 0,0-1 0,2 0 0,2-1 0,-1-1 0,1 0 0,-1 0 0,0 0 0,0 0 0,0 0 0,0-1 0,0 0 0,3-4 0,-2-1 0,0 0 0,0 0 0,-1 0 0,0-1 0,0 1 0,-1-1 0,-1 0 0,0 0 0,2-16 0,-2 3 0,-2-1 0,0 1 0,-4-26 0,4 47-42,0 1-1,-1-1 0,1 0 1,-1 0-1,0 1 0,1-1 1,-1 0-1,0 1 0,0-1 1,0 0-1,0 1 0,0 0 1,-1-1-1,1 1 0,0 0 1,-1-1-1,1 1 0,-1 0 1,1 0-1,-1 0 0,1 0 1,-1 0-1,0 1 0,1-1 1,-1 1-1,0-1 0,0 1 1,0-1-1,0 1 0,1 0 1,-4 0-1,-11-2-6783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4:05.176"/>
    </inkml:context>
    <inkml:brush xml:id="br0">
      <inkml:brushProperty name="width" value="0.035" units="cm"/>
      <inkml:brushProperty name="height" value="0.035" units="cm"/>
      <inkml:brushProperty name="color" value="#5B2D90"/>
    </inkml:brush>
  </inkml:definitions>
  <inkml:trace contextRef="#ctx0" brushRef="#br0">1 199 24575,'85'4'0,"123"20"0,-125-12 0,622 56-595,-496-62 298,295-30 0,128-70 192,-223 27 1,3 23 54,650 6 1452,-998 38-1380,547-15 2,-532 9-24,302-17 0,-263 22 0,148 16 0,-29 15 0,362 24 0,-23-71 0,-552 13-1365,-7-1-5461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4:03.746"/>
    </inkml:context>
    <inkml:brush xml:id="br0">
      <inkml:brushProperty name="width" value="0.035" units="cm"/>
      <inkml:brushProperty name="height" value="0.035" units="cm"/>
      <inkml:brushProperty name="color" value="#5B2D90"/>
    </inkml:brush>
  </inkml:definitions>
  <inkml:trace contextRef="#ctx0" brushRef="#br0">1 116 24575,'12'0'0,"0"-1"0,1-1 0,14-4 0,15-1 0,747-45 0,-411 38 0,-209-2 0,23-2 0,-131 18 0,91 11 0,63 22 0,-62-9 0,559 46 0,-706-69 0,118 11 0,-103-8 0,1 0 0,-1 2 0,34 13 0,-36-13 0,1 0 0,0-1 0,1-2 0,-1 0 0,23 1 0,-1 0 0,222 16-1365,-237-19-5461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4:06.319"/>
    </inkml:context>
    <inkml:brush xml:id="br0">
      <inkml:brushProperty name="width" value="0.035" units="cm"/>
      <inkml:brushProperty name="height" value="0.035" units="cm"/>
      <inkml:brushProperty name="color" value="#5B2D90"/>
    </inkml:brush>
  </inkml:definitions>
  <inkml:trace contextRef="#ctx0" brushRef="#br0">246 1 24575,'-1'33'0,"-1"1"0,-2 0 0,-1-1 0,-20 65 0,2-32 0,-43 85 0,49-115 0,1 2 0,1-1 0,3 2 0,-10 45 0,18-65-70,-15 38 0,11-35-1155,1-2-5601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24:06.988"/>
    </inkml:context>
    <inkml:brush xml:id="br0">
      <inkml:brushProperty name="width" value="0.035" units="cm"/>
      <inkml:brushProperty name="height" value="0.035" units="cm"/>
      <inkml:brushProperty name="color" value="#5B2D90"/>
    </inkml:brush>
  </inkml:definitions>
  <inkml:trace contextRef="#ctx0" brushRef="#br0">0 0 24575,'2'25'0,"1"-1"0,2 0 0,0 0 0,1 0 0,18 43 0,-9-26 0,21 56 0,-35-96 0,-1 0 0,0 0 0,1 1 0,-1-1 0,1 0 0,-1 0 0,1 0 0,-1 0 0,1 0 0,0 0 0,0 0 0,-1 0 0,1 0 0,0 0 0,0-1 0,0 1 0,1 1 0,-1-2 0,0 0 0,0 0 0,0 1 0,-1-1 0,1 0 0,0 0 0,0 0 0,0 0 0,0 0 0,-1 0 0,1 0 0,0-1 0,0 1 0,0 0 0,-1 0 0,1-1 0,0 1 0,0 0 0,0-1 0,5-3 0,-1 0 0,1-1 0,-1 1 0,0-1 0,4-6 0,0 1 0,13-11-195,0 2 0,2 0 0,0 2 0,1 1 0,0 1 0,43-19 0,-32 18-6631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18:46.827"/>
    </inkml:context>
    <inkml:brush xml:id="br0">
      <inkml:brushProperty name="width" value="0.035" units="cm"/>
      <inkml:brushProperty name="height" value="0.035" units="cm"/>
      <inkml:brushProperty name="color" value="#5B2D90"/>
    </inkml:brush>
  </inkml:definitions>
  <inkml:trace contextRef="#ctx0" brushRef="#br0">3627 321 24575,'-1'-1'0,"1"0"0,-1 1 0,0-1 0,0 0 0,1 0 0,-1 0 0,0 1 0,0-1 0,0 0 0,0 1 0,0-1 0,0 1 0,0-1 0,0 1 0,0-1 0,0 1 0,0 0 0,-1 0 0,0-1 0,-2 0 0,-172-48 0,74 23 0,-194-46-921,-477-55 0,592 108 498,-233 4-1,337 18 677,1 4 0,0 2 0,0 4 1,1 3-1,-128 46 0,56 0 56,3 6 1,-159 101-1,249-135-260,1 2 1,2 2-1,2 3 1,-56 58-1,83-75-51,2 1 1,1 1-1,1 1 1,-17 33-1,25-39 2,1 0 1,0 0-1,2 1 1,1 0-1,0 0 1,-3 38-1,8-48 0,0 1 0,1-1 0,1 1 0,0-1 0,1 1 0,0-1 0,1 0 0,0 1 0,1-2 0,9 21 0,-6-17 0,2-1 0,0 0 0,1 0 0,0-1 0,1-1 0,0 0 0,23 19 0,5-1 0,2-1 0,1-2 0,2-2 0,0-2 0,62 22 0,249 67 0,177-9-1063,14-52-2351,168-25 2126,5-42-694,-580 6 1449,265-55 0,-335 48 671,-1-4 0,-1-1-1,-1-4 1,-2-3-1,99-60 1,-140 75 462,-2 0 0,0-2 0,0-1 0,25-27 0,-41 38-379,1-1 1,-1 1 0,-1-1-1,1 0 1,-1 0-1,0 0 1,-1 0-1,0-1 1,0 0-1,-1 0 1,1 1-1,-2-1 1,1-1-1,-1 1 1,0 0-1,-1 0 1,-1-15-1,-30-152 779,26 134-1000,-1 0 0,-21-67 0,22 92 0,-2-1 0,0 1 0,-1 0 0,0 0 0,-1 1 0,-1 0 0,-1 1 0,-22-25 0,10 19 0,0 1 0,-1 0 0,-1 2 0,0 1 0,-56-25 0,-146-45 0,222 84 0,-630-178-1365,577 168-5461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18:48.012"/>
    </inkml:context>
    <inkml:brush xml:id="br0">
      <inkml:brushProperty name="width" value="0.035" units="cm"/>
      <inkml:brushProperty name="height" value="0.035" units="cm"/>
      <inkml:brushProperty name="color" value="#5B2D90"/>
    </inkml:brush>
  </inkml:definitions>
  <inkml:trace contextRef="#ctx0" brushRef="#br0">0 1 24575,'1033'1'-2684,"-666"4"1478,1498 18-4569,10-17 5146,-1319 18 6912,-86 0-2427,-158-22-3677,303 11-203,593-8 24,-934 2 144,-157-1-1653,-73-4-5317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18:48.525"/>
    </inkml:context>
    <inkml:brush xml:id="br0">
      <inkml:brushProperty name="width" value="0.035" units="cm"/>
      <inkml:brushProperty name="height" value="0.035" units="cm"/>
      <inkml:brushProperty name="color" value="#5B2D90"/>
    </inkml:brush>
  </inkml:definitions>
  <inkml:trace contextRef="#ctx0" brushRef="#br0">187 0 24575,'3'1'0,"-1"-1"0,1 1 0,0 0 0,-1 0 0,1 0 0,-1 0 0,1 0 0,-1 1 0,1-1 0,3 4 0,5 3 0,38 21 0,1-3 0,1-1 0,1-3 0,1-2 0,66 15 0,-63-25 0,-29-5 0,40 11 0,-66-15 0,0-1 0,1 0 0,-1 1 0,0-1 0,0 1 0,0 0 0,1-1 0,-1 1 0,0 0 0,0 0 0,0 0 0,0-1 0,1 3 0,-2-2 0,1-1 0,-1 1 0,0-1 0,0 1 0,0-1 0,0 1 0,1 0 0,-1-1 0,0 1 0,0-1 0,0 1 0,0 0 0,0-1 0,0 1 0,0-1 0,-1 1 0,1 0 0,0-1 0,0 1 0,0-1 0,-1 2 0,-1 1 0,-1 0 0,1 0 0,-1 0 0,0 0 0,0 0 0,0 0 0,0-1 0,-6 4 0,-78 46 0,-142 62 0,164-83 0,-191 92-1365,153-69-5461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30:02.878"/>
    </inkml:context>
    <inkml:brush xml:id="br0">
      <inkml:brushProperty name="width" value="0.035" units="cm"/>
      <inkml:brushProperty name="height" value="0.035" units="cm"/>
      <inkml:brushProperty name="color" value="#5B2D90"/>
    </inkml:brush>
  </inkml:definitions>
  <inkml:trace contextRef="#ctx0" brushRef="#br0">329 58 24575,'1'-3'0,"-1"1"0,1 0 0,0 0 0,-1 0 0,1-1 0,0 1 0,0 0 0,1 0 0,-1 0 0,0 1 0,1-1 0,-1 0 0,1 0 0,-1 1 0,1-1 0,0 1 0,2-2 0,0 0 0,0 0 0,0 0 0,1 1 0,-1-1 0,1 1 0,7-3 0,-9 5 0,-1 0 0,1 0 0,0 0 0,0 0 0,-1 0 0,1 1 0,0-1 0,-1 1 0,1-1 0,-1 1 0,1 0 0,-1 0 0,1 1 0,-1-1 0,1 0 0,-1 1 0,0-1 0,0 1 0,0 0 0,0 0 0,0 0 0,0 0 0,2 3 0,3 4 0,0 1 0,0 0 0,10 21 0,-1 3 0,-1 0 0,17 62 0,-27-75 0,-1 0 0,-1 0 0,-1 0 0,-1 1 0,0-1 0,-4 28 0,1-36 0,-14 218 0,29 27 0,-7-179 0,-5-70 0,0-1 0,0 1 0,1 0 0,0-1 0,0 0 0,1 1 0,0-1 0,1 0 0,0-1 0,0 1 0,5 7 0,-5-11 0,-1 1 0,1-1 0,0 0 0,0 0 0,1-1 0,-1 1 0,1-1 0,0 0 0,0 0 0,0 0 0,0-1 0,0 0 0,1 0 0,-1 0 0,1 0 0,-1-1 0,10 1 0,5-1 0,-14-1 0,0 0 0,0 0 0,0 1 0,0 0 0,0 0 0,9 3 0,-14-3 0,0 0 0,1-1 0,-1 1 0,0 0 0,0 0 0,0 0 0,0 0 0,0 0 0,0 0 0,0 0 0,-1 0 0,1 0 0,0 0 0,0 1 0,-1-1 0,1 0 0,-1 0 0,1 1 0,-1-1 0,0 0 0,1 1 0,-1-1 0,0 0 0,0 1 0,0-1 0,0 1 0,0-1 0,0 0 0,-1 1 0,1-1 0,0 0 0,-1 1 0,1-1 0,-1 2 0,-4 8 0,0-1 0,0 0 0,-1 0 0,-1 0 0,1-1 0,-2 1 0,1-2 0,-10 10 0,-3 4 0,9-11 0,1 1 0,0 1 0,1 0 0,0 0 0,1 1 0,1 0 0,0 0 0,1 0 0,0 1 0,1 0 0,-3 21 0,-2 34 0,-1 87 0,11 73 0,2-90 0,-2-105 0,1 26 0,-3 1 0,-18 115 0,2-78 0,10-51 0,-2 0 0,-1-1 0,-33 83 0,33-107 0,3-3 0,-19 32 0,23-46 0,0 0 0,-1-1 0,0 1 0,0-1 0,0 1 0,0-2 0,-1 1 0,-12 8 0,-2-2 0,-1 0 0,-1-1 0,0-2 0,0 0 0,-1-1 0,1-1 0,-2-1 0,1-1 0,0-1 0,-30-1 0,45-2-227,-1-1-1,0-1 1,1 1-1,-1-1 1,-14-6-1,-2-3-6598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30:04.084"/>
    </inkml:context>
    <inkml:brush xml:id="br0">
      <inkml:brushProperty name="width" value="0.035" units="cm"/>
      <inkml:brushProperty name="height" value="0.035" units="cm"/>
      <inkml:brushProperty name="color" value="#5B2D90"/>
    </inkml:brush>
  </inkml:definitions>
  <inkml:trace contextRef="#ctx0" brushRef="#br0">1 2041 24575,'550'-146'-374,"-326"93"-757,-17 1 695,472-113-1302,-113 46 539,-27 6-139,-6-22 697,-422 102 820,-1-4 1,-3-6-1,183-99 0,89-103-266,88-52 1524,-153 129 1889,-91 50-1922,107-40-1344,-323 155-255,-1 0 0,1 1 0,0-1 0,0 2 0,0-1 0,13-1 0,-5 5-6631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40.989"/>
    </inkml:context>
    <inkml:brush xml:id="br0">
      <inkml:brushProperty name="width" value="0.035" units="cm"/>
      <inkml:brushProperty name="height" value="0.035" units="cm"/>
      <inkml:brushProperty name="color" value="#E71224"/>
    </inkml:brush>
  </inkml:definitions>
  <inkml:trace contextRef="#ctx0" brushRef="#br0">1 1 24575,'6'9'0,"5"9"0,7 8 0,6 5 0,5 3 0,5 0 0,4-4 0,3 0 0,2-3 0,-5-2 0,-6-6 0,-6-3 0,-7-5-8191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30:04.582"/>
    </inkml:context>
    <inkml:brush xml:id="br0">
      <inkml:brushProperty name="width" value="0.035" units="cm"/>
      <inkml:brushProperty name="height" value="0.035" units="cm"/>
      <inkml:brushProperty name="color" value="#5B2D90"/>
    </inkml:brush>
  </inkml:definitions>
  <inkml:trace contextRef="#ctx0" brushRef="#br0">1 1 24575,'640'15'0,"-634"-14"0,6-1 0,0 2 0,0-1 0,0 1 0,13 5 0,-23-7 0,0 1 0,1 0 0,-1 0 0,0 0 0,0 0 0,0 0 0,0 1 0,0-1 0,0 0 0,0 1 0,0 0 0,0-1 0,-1 1 0,1 0 0,-1 0 0,1 0 0,-1 0 0,0 0 0,0 0 0,0 1 0,0-1 0,0 0 0,0 1 0,-1-1 0,1 0 0,0 4 0,-1 5 0,-1 0 0,0 0 0,0 0 0,-1 0 0,0 0 0,-1 0 0,-5 12 0,-34 72 0,40-90 0,-29 55-1365,1-8-5461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54:02.547"/>
    </inkml:context>
    <inkml:brush xml:id="br0">
      <inkml:brushProperty name="width" value="0.035" units="cm"/>
      <inkml:brushProperty name="height" value="0.035" units="cm"/>
      <inkml:brushProperty name="color" value="#5B2D90"/>
    </inkml:brush>
  </inkml:definitions>
  <inkml:trace contextRef="#ctx0" brushRef="#br0">0 34 24575,'270'-17'0,"-174"7"0,135 3 0,-109 23 0,-6 0 0,243 4 0,-298-12 0,-40-4 0,38 1 0,396 4 0,44-3 0,-403-13 0,63-3 0,-126 12 29,35 6 0,-20-2-1452,-34-4-5403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54:38.725"/>
    </inkml:context>
    <inkml:brush xml:id="br0">
      <inkml:brushProperty name="width" value="0.035" units="cm"/>
      <inkml:brushProperty name="height" value="0.035" units="cm"/>
      <inkml:brushProperty name="color" value="#5B2D90"/>
    </inkml:brush>
  </inkml:definitions>
  <inkml:trace contextRef="#ctx0" brushRef="#br0">81 1560 24575,'-4'-10'0,"0"0"0,1-1 0,0 1 0,0-1 0,1 1 0,1-1 0,-1-12 0,3-77 0,0 83 0,9-96 0,33-144 0,-23 155 0,15-203 0,-34 239 0,-2 1 0,-19-126 0,1 29 0,19 158 0,0 2 0,-4-41 0,3 40 0,1-1 0,-1 1 0,0-1 0,0 1 0,0-1 0,0 1 0,-1 0 0,-3-6 0,5 9 0,0 0 0,-1 0 0,1 0 0,-1 0 0,1 0 0,-1 0 0,1 0 0,-1 0 0,1 0 0,-1 0 0,1 1 0,0-1 0,-1 0 0,1 0 0,-1 0 0,1 1 0,0-1 0,-1 0 0,1 1 0,0-1 0,-1 0 0,1 1 0,0-1 0,0 0 0,-1 1 0,1-1 0,0 1 0,0-1 0,0 0 0,-1 1 0,1-1 0,0 1 0,0 0 0,-10 19 0,9-19 0,-82 149-1365,75-134-5461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4:54:39.157"/>
    </inkml:context>
    <inkml:brush xml:id="br0">
      <inkml:brushProperty name="width" value="0.035" units="cm"/>
      <inkml:brushProperty name="height" value="0.035" units="cm"/>
      <inkml:brushProperty name="color" value="#5B2D90"/>
    </inkml:brush>
  </inkml:definitions>
  <inkml:trace contextRef="#ctx0" brushRef="#br0">0 1 24575,'3'0'0,"7"11"0,13 19 0,13 18 0,11 12 0,7 5 0,1-4 0,-6-8 0,-11-14-8191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5:57:46.772"/>
    </inkml:context>
    <inkml:brush xml:id="br0">
      <inkml:brushProperty name="width" value="0.035" units="cm"/>
      <inkml:brushProperty name="height" value="0.035" units="cm"/>
      <inkml:brushProperty name="color" value="#5B2D90"/>
    </inkml:brush>
  </inkml:definitions>
  <inkml:trace contextRef="#ctx0" brushRef="#br0">1 2083 24575,'1'12'0,"1"0"0,1 0 0,0 0 0,0 0 0,1-1 0,1 1 0,0-1 0,10 16 0,4 11 0,46 100 0,6-2 0,6-3 0,122 159 0,-172-257 0,2-1 0,35 31 0,-52-53 0,2-1 0,0-1 0,0 0 0,0-1 0,1-1 0,1 0 0,-1-1 0,23 7 0,-23-10-2,1-1 0,-1 0 0,1-1 0,0-1-1,0 0 1,0-1 0,0-1 0,22-3 0,-15-1 11,0-1 1,0 0 0,0-2 0,42-21-1,-5-5-110,-1-4 0,-3-1 0,54-49 0,251-235-1865,-3-29 27,-327 321 1668,814-831-4079,-31-36 2316,-664 718 2354,20-39 1334,-133 164-884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6:09:57.802"/>
    </inkml:context>
    <inkml:brush xml:id="br0">
      <inkml:brushProperty name="width" value="0.035" units="cm"/>
      <inkml:brushProperty name="height" value="0.035" units="cm"/>
      <inkml:brushProperty name="color" value="#5B2D90"/>
    </inkml:brush>
  </inkml:definitions>
  <inkml:trace contextRef="#ctx0" brushRef="#br0">1 0 24575,'0'553'0,"0"-551"0,0 1 0,0 0 0,0 0 0,0 0 0,1-1 0,-1 1 0,1 0 0,0 0 0,0-1 0,1 4 0,-1-5 0,-1 0 0,1-1 0,0 1 0,0 0 0,-1-1 0,1 1 0,0-1 0,0 1 0,0-1 0,0 1 0,0-1 0,0 0 0,0 0 0,0 1 0,0-1 0,0 0 0,0 0 0,0 0 0,0 0 0,0 0 0,0 0 0,0 0 0,0 0 0,0 0 0,0-1 0,0 1 0,0 0 0,-1-1 0,1 1 0,0 0 0,1-1 0,47-23 0,-42 20 0,0 0 0,1 0 0,0 0 0,0 1 0,0 0 0,0 1 0,0 0 0,14-2 0,12 3-1365,-20 2-5461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6:09:59.699"/>
    </inkml:context>
    <inkml:brush xml:id="br0">
      <inkml:brushProperty name="width" value="0.035" units="cm"/>
      <inkml:brushProperty name="height" value="0.035" units="cm"/>
      <inkml:brushProperty name="color" value="#5B2D90"/>
    </inkml:brush>
  </inkml:definitions>
  <inkml:trace contextRef="#ctx0" brushRef="#br0">319 0 24575,'-2'4'0,"-1"0"0,1-1 0,0 1 0,0 0 0,1 0 0,-1 1 0,1-1 0,0 0 0,0 0 0,0 6 0,-3 7 0,-15 50 0,-11 48 0,8 24 0,18-105 0,2-12 0,1 30 0,-1 8 0,2-58 0,0 0 0,-1-1 0,1 1 0,-1 0 0,1-1 0,-1 1 0,0 0 0,0-1 0,0 1 0,0-1 0,0 1 0,0-1 0,0 1 0,-1-1 0,1 0 0,0 1 0,-1-1 0,1 0 0,-1 0 0,1 0 0,-1 0 0,0-1 0,1 1 0,-1 0 0,0-1 0,0 1 0,1-1 0,-1 1 0,0-1 0,-3 0 0,-8 1 0,0 0 0,0-1 0,-19-2 0,12 0 0,-50 1-1365,56 1-5461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6:15:15.625"/>
    </inkml:context>
    <inkml:brush xml:id="br0">
      <inkml:brushProperty name="width" value="0.035" units="cm"/>
      <inkml:brushProperty name="height" value="0.035" units="cm"/>
      <inkml:brushProperty name="color" value="#5B2D90"/>
    </inkml:brush>
  </inkml:definitions>
  <inkml:trace contextRef="#ctx0" brushRef="#br0">1 1 24575,'0'0'-8191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7:33:16.911"/>
    </inkml:context>
    <inkml:brush xml:id="br0">
      <inkml:brushProperty name="width" value="0.035" units="cm"/>
      <inkml:brushProperty name="height" value="0.035" units="cm"/>
      <inkml:brushProperty name="color" value="#5B2D90"/>
    </inkml:brush>
  </inkml:definitions>
  <inkml:trace contextRef="#ctx0" brushRef="#br0">1813 123 24575,'-6'0'0,"0"0"0,0-1 0,0 0 0,-11-3 0,-10-2 0,-73-8 0,0 5 0,0 4 0,-192 16 0,-298 74 0,587-85 0,-215 44 0,173-33 0,1 2 0,-72 32 0,109-42 0,0 0 0,1 0 0,-1 1 0,1 0 0,0 0 0,0 1 0,0-1 0,0 1 0,1 1 0,0-1 0,0 1 0,0 0 0,1 0 0,0 0 0,0 0 0,0 1 0,1 0 0,-5 13 0,0 8 0,0 0 0,2 0 0,1 1 0,2 0 0,0 0 0,3 52 0,1-68 0,1-1 0,0 1 0,1-1 0,0 0 0,1 0 0,0 0 0,1-1 0,0 1 0,1-1 0,0 0 0,1-1 0,0 1 0,0-1 0,2-1 0,-1 1 0,1-1 0,0-1 0,14 11 0,2-3 0,0-1 0,1-1 0,0-2 0,1 0 0,45 12 0,149 26 0,-100-27 0,70 18 0,260 21 0,82-50 0,-119-6 0,-116 26 0,-60-4 0,-47-19 0,319-27 0,188-83 0,-402 30 0,-228 49 0,-1-2 0,79-41 0,-131 58 0,0-1 0,-1 0 0,0-2 0,18-14 0,-29 21 0,0 0 0,0 0 0,-1 0 0,1 0 0,-1-1 0,1 1 0,-1 0 0,0-1 0,-1 0 0,1 0 0,0 1 0,-1-1 0,0 0 0,0 0 0,0 0 0,-1-1 0,1 1 0,-1 0 0,0 0 0,0 0 0,0 0 0,-1 0 0,0-5 0,-3-4 0,0 0 0,-9-18 0,-6-18 0,17 41 0,-1 1 0,0-1 0,0 1 0,-1 0 0,0 0 0,-1 1 0,1-1 0,-1 1 0,0 0 0,-1 0 0,-9-8 0,-8-3 0,-47-30 0,51 36 0,-104-59-146,-4 6-1,-2 5 1,-3 6 0,-160-42-1,110 50-577,-1 8 0,-248-17-1,-380 27 505,-270 65-3153,955-29 1680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7:35:32.770"/>
    </inkml:context>
    <inkml:brush xml:id="br0">
      <inkml:brushProperty name="width" value="0.035" units="cm"/>
      <inkml:brushProperty name="height" value="0.035" units="cm"/>
      <inkml:brushProperty name="color" value="#5B2D90"/>
    </inkml:brush>
  </inkml:definitions>
  <inkml:trace contextRef="#ctx0" brushRef="#br0">2119 178 24575,'-77'-15'0,"-85"-5"0,72 11 0,-702-51 0,691 59 0,-150 3 0,190 1 0,-1 3 0,-60 14 0,112-18 0,1 1 0,-1-1 0,1 1 0,0 1 0,0 0 0,1 0 0,-1 1 0,1 0 0,0 0 0,0 1 0,0 0 0,1 0 0,0 1 0,-12 15 0,-3 4 0,-12 13 0,2 2 0,-41 68 0,54-72 0,-21 52 0,33-72 0,2 0 0,0 0 0,2 1 0,-1 0 0,0 31 0,2 216 0,-5 148 0,6-387 0,-3 175 0,6-168 0,1 0 0,1-1 0,2 0 0,11 36 0,80 163 0,-59-149 0,-30-64 0,1 0 0,1-1 0,0-1 0,1 1 0,1-2 0,1 1 0,0-2 0,1 0 0,0 0 0,25 17 0,-5-9 0,0 0 0,1-3 0,1-1 0,1-1 0,1-2 0,67 17 0,-9-11 0,154 15 0,733 9 0,-788-53 0,-151 4 0,-1-2 0,61-16 0,-95 20 0,-1-1 0,1 0 0,-1-1 0,0 1 0,0-1 0,0-1 0,9-7 0,-13 8 0,1 0 0,-1 0 0,0-1 0,0 0 0,0 0 0,-1 0 0,0 0 0,0 0 0,0-1 0,-1 0 0,4-9 0,12-43 0,54-154 0,-55 166 0,89-254 0,-91 244 0,-1 0 0,-4-1 0,7-91 0,-17 94 0,-1 1 0,-3-1 0,-2 1 0,-21-82 0,6 60 0,-3 1 0,-51-106 0,-224-424 0,289 585 40,-1 1 0,-25-32 0,30 42-205,-1 1 0,-1 0 0,1 0 0,-1 1 0,0 0 0,0 0 0,-1 1 0,-10-5 0,-2 1-6661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42.775"/>
    </inkml:context>
    <inkml:brush xml:id="br0">
      <inkml:brushProperty name="width" value="0.035" units="cm"/>
      <inkml:brushProperty name="height" value="0.035" units="cm"/>
      <inkml:brushProperty name="color" value="#E71224"/>
    </inkml:brush>
  </inkml:definitions>
  <inkml:trace contextRef="#ctx0" brushRef="#br0">577 1 24575,'-55'-1'0,"-60"2"0,110 0 0,0 0 0,0 0 0,-1 0 0,1 1 0,0 0 0,0 0 0,0 0 0,0 1 0,-8 5 0,-2 3 0,-20 19 0,14-11 0,18-17 0,0 1 0,1-1 0,-1 1 0,1 0 0,0 0 0,0 0 0,0 0 0,0 0 0,0 0 0,0 0 0,1 1 0,0-1 0,-2 6 0,2 0 0,0 1 0,1-1 0,-1 0 0,3 10 0,-2-14 0,0 9 0,0-8 0,0 0 0,1 0 0,0 0 0,1 8 0,-1-12 0,0 0 0,0 0 0,-1 0 0,1-1 0,0 1 0,1 0 0,-1 0 0,0-1 0,0 1 0,1-1 0,-1 1 0,1-1 0,-1 0 0,1 1 0,-1-1 0,5 2 0,14 6 0,2-1 0,-1 0 0,1-2 0,41 7 0,-34-8 0,-1 2 0,32 11 0,-55-16 0,0 1 0,1 0 0,-1 0 0,-1 1 0,1-1 0,0 1 0,-1 0 0,6 7 0,10 8 0,5-2 0,-22-16 0,0 1 0,0-1 0,0 1 0,-1 0 0,1 0 0,-1 0 0,1 0 0,-1 0 0,0 0 0,1 1 0,-1-1 0,-1 1 0,1 0 0,0 0 0,-1-1 0,3 7 0,1 5 0,-1 0 0,-1 0 0,-1 1 0,0-1 0,0 1 0,-2-1 0,0 1 0,0 0 0,-4 17 0,3-28 0,-1 0 0,1 1 0,-1-1 0,0 0 0,-1 0 0,1 0 0,-1 0 0,0-1 0,1 1 0,-2-1 0,1 1 0,0-1 0,-1 0 0,-6 4 0,-5 3 0,1-2 0,-27 12 0,0-3 0,-22 10 0,49-21 0,-1 0 0,0 0 0,0-1 0,0-1 0,0-1 0,-1 0 0,1-1 0,-31 0 0,7-3 0,0-2 0,-54-11 0,83 13 0,1-2 0,-1 1 0,1-1 0,-18-8 0,23 9 0,0-1 0,0 1 0,0-1 0,1 0 0,-1 0 0,1 0 0,0 0 0,0 0 0,0-1 0,0 0 0,1 1 0,-5-8 0,-8-28-1365,9 21-5461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7:35:33.638"/>
    </inkml:context>
    <inkml:brush xml:id="br0">
      <inkml:brushProperty name="width" value="0.035" units="cm"/>
      <inkml:brushProperty name="height" value="0.035" units="cm"/>
      <inkml:brushProperty name="color" value="#5B2D90"/>
    </inkml:brush>
  </inkml:definitions>
  <inkml:trace contextRef="#ctx0" brushRef="#br0">366 1 24575,'0'3'0,"-3"12"0,-3 13 0,-10 15 0,-8 15 0,-8 18 0,-5 10 0,-4 4 0,2-9 0,1-14 0,5-9 0,5-9 0,5-7 0,2-7 0,6-8 0,5-8-8191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7:35:34.205"/>
    </inkml:context>
    <inkml:brush xml:id="br0">
      <inkml:brushProperty name="width" value="0.035" units="cm"/>
      <inkml:brushProperty name="height" value="0.035" units="cm"/>
      <inkml:brushProperty name="color" value="#5B2D90"/>
    </inkml:brush>
  </inkml:definitions>
  <inkml:trace contextRef="#ctx0" brushRef="#br0">150 1 24575,'-1'26'0,"-1"1"0,-1-1 0,-13 48 0,-31 73 0,31-101 0,-7 13 0,14-40 0,2 1 0,0 0 0,1 0 0,-6 33 0,12-52 0,0 0 0,0 0 0,0 1 0,0-1 0,0 0 0,0 0 0,0 0 0,0 0 0,1 0 0,-1 0 0,0 1 0,1-1 0,-1 0 0,1 0 0,-1 0 0,1 0 0,-1 0 0,1 0 0,0-1 0,-1 1 0,1 0 0,1 1 0,0-1 0,0 0 0,-1 0 0,1 0 0,0 0 0,0-1 0,0 1 0,0-1 0,0 1 0,0-1 0,0 1 0,4-1 0,5-1 0,1 1 0,-1-2 0,20-3 0,-24 3 0,487-130 0,-55 12 0,-311 92-1365,-96 19-5461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9:38.428"/>
    </inkml:context>
    <inkml:brush xml:id="br0">
      <inkml:brushProperty name="width" value="0.035" units="cm"/>
      <inkml:brushProperty name="height" value="0.035" units="cm"/>
      <inkml:brushProperty name="color" value="#008C3A"/>
    </inkml:brush>
  </inkml:definitions>
  <inkml:trace contextRef="#ctx0" brushRef="#br0">1 0 24575,'0'0'-8191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7:59:44.411"/>
    </inkml:context>
    <inkml:brush xml:id="br0">
      <inkml:brushProperty name="width" value="0.035" units="cm"/>
      <inkml:brushProperty name="height" value="0.035" units="cm"/>
      <inkml:brushProperty name="color" value="#5B2D90"/>
    </inkml:brush>
  </inkml:definitions>
  <inkml:trace contextRef="#ctx0" brushRef="#br0">1 34 24575,'134'0'0,"532"-13"0,-228 7 0,-255 8 0,-155-2 0,42 0 0,82-10 0,-102 6-682,64 1-1,-99 4-6143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7:59:46.609"/>
    </inkml:context>
    <inkml:brush xml:id="br0">
      <inkml:brushProperty name="width" value="0.035" units="cm"/>
      <inkml:brushProperty name="height" value="0.035" units="cm"/>
      <inkml:brushProperty name="color" value="#5B2D90"/>
    </inkml:brush>
  </inkml:definitions>
  <inkml:trace contextRef="#ctx0" brushRef="#br0">1 1 24575,'232'-1'0,"248"2"0,-424 3 0,0 2 0,79 19 0,-93-18 0,1-1 0,45 0 0,89-8 0,-71 1 0,330 0 0,-411 3 0,34 4 0,15 2 0,190-7 0,-138-1 0,-16-9 0,-8 1 0,61-5-1365,-146 11-5461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7:59:49.379"/>
    </inkml:context>
    <inkml:brush xml:id="br0">
      <inkml:brushProperty name="width" value="0.035" units="cm"/>
      <inkml:brushProperty name="height" value="0.035" units="cm"/>
      <inkml:brushProperty name="color" value="#5B2D90"/>
    </inkml:brush>
  </inkml:definitions>
  <inkml:trace contextRef="#ctx0" brushRef="#br0">1 0 24575,'5'1'0,"1"0"0,0 0 0,-1 0 0,1 0 0,-1 1 0,0 0 0,1 0 0,-1 1 0,6 3 0,8 4 0,203 98 0,-47-20 0,-96-47 0,132 95 0,-138-85 0,140 74 0,-92-76 0,-80-34 0,-1 1 0,74 44 0,-101-51 0,24 23 0,-6-4 0,16 13 61,19 14-1487,-50-44-5400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7:59:50.562"/>
    </inkml:context>
    <inkml:brush xml:id="br0">
      <inkml:brushProperty name="width" value="0.035" units="cm"/>
      <inkml:brushProperty name="height" value="0.035" units="cm"/>
      <inkml:brushProperty name="color" value="#5B2D90"/>
    </inkml:brush>
  </inkml:definitions>
  <inkml:trace contextRef="#ctx0" brushRef="#br0">666 0 24575,'1'14'0,"1"0"0,1-1 0,0 1 0,0-1 0,2 0 0,9 22 0,1 3 0,87 203 0,-78-189 0,-24-51 0,0-1 0,0 0 0,1 1 0,-1-1 0,0 1 0,0-1 0,0 1 0,0-1 0,0 0 0,0 1 0,0-1 0,0 1 0,0-1 0,0 1 0,0-1 0,0 1 0,0-1 0,0 1 0,0-1 0,0 1 0,0-1 0,-1 0 0,1 1 0,0-1 0,0 1 0,0-1 0,-1 1 0,1-1 0,0 0 0,-1 1 0,-16 5 0,-25-7 0,40 0 0,-41-5 0,-79-23 0,77 16 0,-68-10 0,58 17-273,-1 2 0,0 3 0,0 2 0,-102 16 0,88-2-6553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00:09.116"/>
    </inkml:context>
    <inkml:brush xml:id="br0">
      <inkml:brushProperty name="width" value="0.035" units="cm"/>
      <inkml:brushProperty name="height" value="0.035" units="cm"/>
      <inkml:brushProperty name="color" value="#5B2D90"/>
    </inkml:brush>
  </inkml:definitions>
  <inkml:trace contextRef="#ctx0" brushRef="#br0">0 195 24575,'323'-26'0,"-109"4"0,159 15 0,-46 3 0,-168-4 0,539-36 0,-117 30 0,-384 16 0,719-2 0,-713-18 0,-102 5 0,594-27 0,464 41 0,-611-2 0,-320 19 0,-35-1 0,-13-15 0,119 7 0,10 27 0,-241-29-1365,-49-6-5461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00:13.168"/>
    </inkml:context>
    <inkml:brush xml:id="br0">
      <inkml:brushProperty name="width" value="0.035" units="cm"/>
      <inkml:brushProperty name="height" value="0.035" units="cm"/>
      <inkml:brushProperty name="color" value="#5B2D90"/>
    </inkml:brush>
  </inkml:definitions>
  <inkml:trace contextRef="#ctx0" brushRef="#br0">0 160 24575,'142'-10'0,"-73"3"0,625-11 0,-597 18 0,-33-3 0,107-18 0,-75 7 0,137-14 0,297 4 0,-435 25 0,393 16 0,-11 5 0,3-23 0,-171-1 0,51 3 0,406-3 0,-176-36 0,-159 25 0,-195 11 0,-66-6 0,73-2 0,942 11 0,-1070 8 0,-6 0 0,-16-10 0,62 2 0,-140 2 0,0 0 0,0 1 0,26 10 0,-5-1 0,-11-5 0,0-1 0,0-1 0,1-1 0,50 3 0,16 1 0,-62-5 0,32 1 0,-20-5-1365,-25-1-5461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0:04.304"/>
    </inkml:context>
    <inkml:brush xml:id="br0">
      <inkml:brushProperty name="width" value="0.035" units="cm"/>
      <inkml:brushProperty name="height" value="0.035" units="cm"/>
      <inkml:brushProperty name="color" value="#5B2D90"/>
    </inkml:brush>
  </inkml:definitions>
  <inkml:trace contextRef="#ctx0" brushRef="#br0">0 34 24575,'12'6'0,"0"-2"0,1 0 0,-1 0 0,1-1 0,19 2 0,-10-1 0,319 30 0,4-28 0,-262-6 0,5 1 0,518-4 0,-5-37 0,-486 26 0,383-33 0,258 54 0,-218 3 0,-259-9 0,316-3 0,-542-1-1365,-8 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43.969"/>
    </inkml:context>
    <inkml:brush xml:id="br0">
      <inkml:brushProperty name="width" value="0.035" units="cm"/>
      <inkml:brushProperty name="height" value="0.035" units="cm"/>
      <inkml:brushProperty name="color" value="#E71224"/>
    </inkml:brush>
  </inkml:definitions>
  <inkml:trace contextRef="#ctx0" brushRef="#br0">0 0 24575,'5'2'0,"5"3"0,7 3 0,6 2 0,3 2 0,1 0 0,-1 1 0,-4-2 0,-3 0 0,-2-3 0,-3 0 0,-3 1 0,-3-2-8191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1:56.676"/>
    </inkml:context>
    <inkml:brush xml:id="br0">
      <inkml:brushProperty name="width" value="0.035" units="cm"/>
      <inkml:brushProperty name="height" value="0.035" units="cm"/>
      <inkml:brushProperty name="color" value="#5B2D90"/>
    </inkml:brush>
  </inkml:definitions>
  <inkml:trace contextRef="#ctx0" brushRef="#br0">1 228 24575,'9'0'0,"671"13"0,359 26 0,-787-39 0,656-3 0,-2-37 0,91-3 0,-467 19 0,-185 4 0,469-35 0,-789 52 0,549-75 0,-537 71-1365,-14 1-5461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2:04.195"/>
    </inkml:context>
    <inkml:brush xml:id="br0">
      <inkml:brushProperty name="width" value="0.035" units="cm"/>
      <inkml:brushProperty name="height" value="0.035" units="cm"/>
      <inkml:brushProperty name="color" value="#5B2D90"/>
    </inkml:brush>
  </inkml:definitions>
  <inkml:trace contextRef="#ctx0" brushRef="#br0">708 161 24575,'-24'21'0,"-1"0"0,0-2 0,-2 0 0,-28 14 0,-97 41 0,-44 26 0,159-77 0,-4 1 0,1 2 0,-36 31 0,75-56 0,1-1 0,-1 1 0,0-1 0,1 1 0,-1-1 0,1 1 0,-1-1 0,1 1 0,-1 0 0,1-1 0,-1 1 0,1 0 0,0-1 0,-1 1 0,1 0 0,0 0 0,-1-1 0,1 1 0,0 0 0,0 1 0,0-2 0,0 1 0,1-1 0,-1 1 0,0-1 0,1 1 0,-1-1 0,0 0 0,1 1 0,-1-1 0,0 0 0,1 1 0,-1-1 0,1 0 0,-1 1 0,1-1 0,-1 0 0,0 0 0,1 0 0,-1 1 0,1-1 0,-1 0 0,2 0 0,34 2 0,353-38 0,-155 9 0,177 0 0,-241 12 0,-64-2 0,-105 17 0,6-1 0,-1 0 0,1 0 0,0 0 0,0-1 0,6-2 0,-12 4 0,0-1 0,-1 1 0,1-1 0,0 1 0,0-1 0,0 1 0,-1-1 0,1 1 0,0-1 0,0 1 0,-1-1 0,1 0 0,-1 0 0,1 1 0,-1-1 0,1 0 0,-1 0 0,1 0 0,-1 1 0,1-1 0,-1 0 0,0 0 0,0 0 0,1 0 0,-1 0 0,0 0 0,0 0 0,0 0 0,0 0 0,0 1 0,0-1 0,0 0 0,-1 0 0,1 0 0,0 0 0,0 0 0,-1 0 0,1 0 0,-1 1 0,1-1 0,0 0 0,-1 0 0,0 0 0,1 1 0,-2-2 0,-11-16 0,-2 1 0,1 1 0,-18-15 0,-2-2 0,22 21 0,-1 2 0,0 0 0,-18-11 0,-1-1 0,17 10 0,-22-23 0,26 24 0,-1 0 0,0 1 0,-17-12 0,-15-6 0,10 5 0,-59-27 0,1 13-1365,81 32-5461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2:41.505"/>
    </inkml:context>
    <inkml:brush xml:id="br0">
      <inkml:brushProperty name="width" value="0.035" units="cm"/>
      <inkml:brushProperty name="height" value="0.035" units="cm"/>
      <inkml:brushProperty name="color" value="#5B2D90"/>
    </inkml:brush>
  </inkml:definitions>
  <inkml:trace contextRef="#ctx0" brushRef="#br0">0 119 24575,'2'-2'0,"0"0"0,0 0 0,1 0 0,-1 0 0,0 1 0,1-1 0,-1 1 0,1-1 0,0 1 0,-1 0 0,1 0 0,4-1 0,-2 0 0,27-8 0,1 1 0,0 2 0,1 1 0,-1 1 0,38 0 0,23-3 0,108-16 0,226 3 0,-165 20 0,100 3 0,-326 1 0,54 11 0,-55-7 0,56 3 0,-58-7-1365,-22 1-5461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3:48.584"/>
    </inkml:context>
    <inkml:brush xml:id="br0">
      <inkml:brushProperty name="width" value="0.035" units="cm"/>
      <inkml:brushProperty name="height" value="0.035" units="cm"/>
      <inkml:brushProperty name="color" value="#5B2D90"/>
    </inkml:brush>
  </inkml:definitions>
  <inkml:trace contextRef="#ctx0" brushRef="#br0">0 0 24575,'0'0'-8191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3:53.776"/>
    </inkml:context>
    <inkml:brush xml:id="br0">
      <inkml:brushProperty name="width" value="0.035" units="cm"/>
      <inkml:brushProperty name="height" value="0.035" units="cm"/>
      <inkml:brushProperty name="color" value="#5B2D90"/>
    </inkml:brush>
  </inkml:definitions>
  <inkml:trace contextRef="#ctx0" brushRef="#br0">1380 202 24575,'-1'-8'0,"0"1"0,-1-1 0,-1 1 0,1-1 0,-1 1 0,0 0 0,-7-11 0,2 4 0,5 8 0,-1 0 0,-1 0 0,1 0 0,-1 0 0,0 1 0,0 0 0,-1 0 0,0 0 0,0 1 0,0-1 0,0 2 0,0-1 0,-1 1 0,0 0 0,0 0 0,-11-3 0,-12-2 0,0 2 0,-50-5 0,52 8 0,-20-2 0,0 1 0,-72 6 0,88 1 0,0 1 0,1 2 0,0 1 0,-53 19 0,-95 40 0,151-53 0,-38 23 0,0 0 0,35-22 0,-25 13 0,52-24 0,0 0 0,0 0 0,0 0 0,0 0 0,0 1 0,1 0 0,-1-1 0,1 1 0,0 1 0,-2 3 0,-28 63 0,2 1 0,-35 131 0,53-156 0,2 1 0,2 0 0,2 1 0,-1 95 0,8-120 0,1 0 0,2-1 0,0 1 0,1-1 0,9 25 0,-9-35 0,1 0 0,1-1 0,0 1 0,0-1 0,2 0 0,-1-1 0,1 0 0,1 0 0,0-1 0,13 12 0,-1-3 0,0-2 0,1 0 0,1-1 0,0-1 0,1-2 0,1 0 0,47 17 0,56 4 0,29 10 0,-132-35 0,-1 1 0,0 1 0,-1 1 0,29 20 0,2 5 0,95 50 0,-117-73 0,0 0 0,0-2 0,1-2 0,65 13 0,163-1 0,3-20 0,-152-3 0,-59-1 0,0-3 0,0-2 0,72-18 0,-112 21 0,0 0 0,0-1 0,-1-1 0,0 0 0,0 0 0,21-15 0,59-58 0,-12 9 0,-18 26 0,-17 11 0,64-57 0,-36 23 0,-37 35 0,47-51 0,-78 77 0,0-1 0,-1-1 0,1 1 0,-1-1 0,-1 0 0,1 0 0,-2 0 0,1 0 0,-1 0 0,2-16 0,-1-6 0,-1-52 0,-3 53 0,-2-261 0,2 269 0,-1 1 0,-1 1 0,-1-1 0,-1 0 0,-1 1 0,0 0 0,-1 0 0,-2 1 0,-18-33 0,13 31 0,0 0 0,-1 0 0,-1 2 0,-1 0 0,-1 1 0,0 0 0,-34-22 0,25 22 0,0 1 0,-2 2 0,0 1 0,0 1 0,-1 1 0,-1 1 0,-52-8 0,-9 5 0,-121 0 0,183 12-341,0-1 0,0-2-1,-52-13 1,57 8-6485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3:54.443"/>
    </inkml:context>
    <inkml:brush xml:id="br0">
      <inkml:brushProperty name="width" value="0.035" units="cm"/>
      <inkml:brushProperty name="height" value="0.035" units="cm"/>
      <inkml:brushProperty name="color" value="#5B2D90"/>
    </inkml:brush>
  </inkml:definitions>
  <inkml:trace contextRef="#ctx0" brushRef="#br0">1 1 24575,'2'1'0,"0"-1"0,0 1 0,0-1 0,0 1 0,0 0 0,0 0 0,0 0 0,-1 0 0,4 2 0,7 5 0,15 4 0,1-2 0,0 0 0,1-2 0,0 0 0,40 3 0,156 6 0,-150-14 0,1393 105-2988,-327-13 1341,-1074-90-1909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3:54.964"/>
    </inkml:context>
    <inkml:brush xml:id="br0">
      <inkml:brushProperty name="width" value="0.035" units="cm"/>
      <inkml:brushProperty name="height" value="0.035" units="cm"/>
      <inkml:brushProperty name="color" value="#5B2D90"/>
    </inkml:brush>
  </inkml:definitions>
  <inkml:trace contextRef="#ctx0" brushRef="#br0">204 0 24575,'10'1'0,"-1"0"0,1 0 0,-1 1 0,0 0 0,1 0 0,11 5 0,53 28 0,-13-5 0,55 11 0,3 2 0,-118-43 0,0 0 0,0 1 0,0-1 0,0 0 0,0 1 0,0-1 0,0 1 0,0-1 0,0 1 0,0 0 0,0-1 0,0 1 0,-1 0 0,1 0 0,0-1 0,0 1 0,-1 0 0,1 0 0,-1 0 0,1 0 0,-1 0 0,1 0 0,-1 0 0,1 0 0,-1 0 0,0 0 0,0 0 0,1 0 0,-1 0 0,0 0 0,0 0 0,0 0 0,0 1 0,0-1 0,-1 0 0,1 0 0,0 0 0,0 0 0,-1 0 0,1 0 0,-1 2 0,-2 1 0,0 0 0,0 0 0,0 0 0,-1 0 0,1 0 0,-1-1 0,0 1 0,-6 3 0,-22 15 0,-1-2 0,-42 19 0,-76 26 0,146-62 0,-38 15-273,-1-1 0,-1-2 0,0-2 0,-87 12 0,104-23-6553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1:52.081"/>
    </inkml:context>
    <inkml:brush xml:id="br0">
      <inkml:brushProperty name="width" value="0.035" units="cm"/>
      <inkml:brushProperty name="height" value="0.035" units="cm"/>
      <inkml:brushProperty name="color" value="#5B2D90"/>
    </inkml:brush>
  </inkml:definitions>
  <inkml:trace contextRef="#ctx0" brushRef="#br0">4 85 24575,'53'136'0,"-45"-120"0,-1 2 0,-1-1 0,-1 1 0,-1 0 0,3 19 0,3 93 0,-9-101 0,1-1 0,-1 1 0,-1-1 0,-2 1 0,-7 35 0,4-48 0,-1 0 0,0-1 0,-15 26 0,13-26 0,0 1 0,-11 32 0,-5 22 0,59-121 0,-34 49 0,26-43 0,-2-1 0,-2-1 0,18-53 0,-12 24 0,-17 46 0,-1-1 0,8-37 0,-13 40 0,2 0 0,0 1 0,2-1 0,1 2 0,1-1 0,2 2 0,0 0 0,1 0 0,2 1 0,29-32 0,-34 44 0,1 1 0,1 1 0,0 0 0,0 0 0,1 1 0,0 1 0,0 1 0,1 0 0,21-6 0,-29 11-341,0 0 0,0 1-1,12-1 1,-6 2-6485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1:52.911"/>
    </inkml:context>
    <inkml:brush xml:id="br0">
      <inkml:brushProperty name="width" value="0.035" units="cm"/>
      <inkml:brushProperty name="height" value="0.035" units="cm"/>
      <inkml:brushProperty name="color" value="#5B2D90"/>
    </inkml:brush>
  </inkml:definitions>
  <inkml:trace contextRef="#ctx0" brushRef="#br0">100 0 24575,'-1'1'0,"0"0"0,0-1 0,0 1 0,0 0 0,0 0 0,0 0 0,1 0 0,-1 0 0,0 0 0,0 0 0,1 0 0,-1 0 0,0 0 0,1 0 0,-1 0 0,1 0 0,-1 1 0,1-1 0,0 0 0,0 0 0,-1 1 0,1 0 0,-1 4 0,-23 72 0,4 1 0,-20 153 0,40-231-57,0 10 238,0-10-208,0-1 0,1 0 0,-1 0 0,0 0 0,0 0-1,0 1 1,0-1 0,0 0 0,0 0 0,0 0 0,0 0 0,1 0 0,-1 1 0,0-1 0,0 0 0,0 0 0,0 0 0,1 0 0,-1 0-1,0 0 1,0 0 0,0 0 0,0 0 0,1 0 0,-1 0 0,0 0 0,0 0 0,0 0 0,1 0 0,-1 0 0,0 0 0,0 0 0,0 0-1,0 0 1,1 0 0,-1 0 0,0 0 0,0 0 0,0 0 0,0 0 0,1 0 0,-1 0 0,0-1 0,0 1 0,0 0 0,0 0 0,0 0-1,0 0 1,1 0 0,-1 0 0,0-1 0,0 1 0,0 0 0,0 0 0,7-7-6799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1:54.099"/>
    </inkml:context>
    <inkml:brush xml:id="br0">
      <inkml:brushProperty name="width" value="0.035" units="cm"/>
      <inkml:brushProperty name="height" value="0.035" units="cm"/>
      <inkml:brushProperty name="color" value="#5B2D90"/>
    </inkml:brush>
  </inkml:definitions>
  <inkml:trace contextRef="#ctx0" brushRef="#br0">157 0 24575,'-7'1'0,"0"1"0,1-1 0,-1 1 0,0 1 0,0-1 0,1 1 0,0 0 0,-1 1 0,-10 7 0,-10 5 0,21-13 0,0 0 0,0 1 0,0-1 0,0 1 0,1 0 0,-6 6 0,11-9 0,-1-1 0,0 1 0,1 0 0,-1 0 0,1 0 0,-1-1 0,1 1 0,-1 0 0,1 0 0,0 0 0,-1 0 0,1 0 0,0 0 0,0 0 0,0 0 0,0 0 0,0 0 0,0 0 0,0 2 0,0-2 0,1 1 0,0 0 0,0-1 0,0 0 0,-1 1 0,1-1 0,1 1 0,-1-1 0,0 0 0,0 0 0,0 1 0,1-1 0,-1 0 0,0 0 0,4 1 0,130 83 0,-125-79-1365,0-1-5461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51.093"/>
    </inkml:context>
    <inkml:brush xml:id="br0">
      <inkml:brushProperty name="width" value="0.035" units="cm"/>
      <inkml:brushProperty name="height" value="0.035" units="cm"/>
      <inkml:brushProperty name="color" value="#E71224"/>
    </inkml:brush>
  </inkml:definitions>
  <inkml:trace contextRef="#ctx0" brushRef="#br0">222 0 24575,'-92'90'0,"82"-82"19,1-1-1,-2 0 0,1 0 1,-1-1-1,-12 5 0,-21 13-1493,32-16-5351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1:54.912"/>
    </inkml:context>
    <inkml:brush xml:id="br0">
      <inkml:brushProperty name="width" value="0.035" units="cm"/>
      <inkml:brushProperty name="height" value="0.035" units="cm"/>
      <inkml:brushProperty name="color" value="#5B2D90"/>
    </inkml:brush>
  </inkml:definitions>
  <inkml:trace contextRef="#ctx0" brushRef="#br0">1 1 24575,'8'0'0,"7"0"0,2 0 0,5 0 0,2 0 0,-2 0 0,0 0 0,-2 0 0,-1 0 0,-1 0 0,-1 0 0,0 0 0,-3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1:55.476"/>
    </inkml:context>
    <inkml:brush xml:id="br0">
      <inkml:brushProperty name="width" value="0.035" units="cm"/>
      <inkml:brushProperty name="height" value="0.035" units="cm"/>
      <inkml:brushProperty name="color" value="#5B2D90"/>
    </inkml:brush>
  </inkml:definitions>
  <inkml:trace contextRef="#ctx0" brushRef="#br0">1 1 24575,'5'0'0,"9"0"0,6 0 0,3 0 0,1 0 0,-1 0 0,-2 0 0,-1 0 0,-1 0 0,-4 0-8191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4:43.443"/>
    </inkml:context>
    <inkml:brush xml:id="br0">
      <inkml:brushProperty name="width" value="0.035" units="cm"/>
      <inkml:brushProperty name="height" value="0.035" units="cm"/>
      <inkml:brushProperty name="color" value="#5B2D90"/>
    </inkml:brush>
  </inkml:definitions>
  <inkml:trace contextRef="#ctx0" brushRef="#br0">911 16 24575,'-5'0'0,"0"-1"0,0 0 0,0 0 0,-9-3 0,-17-4 0,22 8 0,1 0 0,0 0 0,-1 1 0,1 1 0,0-1 0,0 1 0,0 1 0,0-1 0,-11 7 0,-70 40 0,67-36 0,-111 69 0,-147 116 0,266-186 0,1 1 0,1 0 0,0 1 0,0 0 0,-10 19 0,-43 82 0,63-111 0,-10 22 0,0 1 0,2 0 0,0 1 0,2 0 0,-7 52 0,9-26 0,2 1 0,5 64 0,2-84 0,2 0 0,1 1 0,1-2 0,2 1 0,20 47 0,82 160 0,-94-208 0,6 11 0,45 68 0,-57-98 0,1 0 0,0 0 0,2-1 0,-1-1 0,2 0 0,0-1 0,23 14 0,2-3 0,1-2 0,1-3 0,61 20 0,136 25 0,-157-43 0,-13-3 0,149 32 0,-192-44 0,1-2 0,-1 0 0,1-2 0,0-1 0,-1-1 0,47-9 0,-20-2 0,0-3 0,85-36 0,-134 48 0,1 0 0,-1 0 0,0-1 0,0 0 0,0 1 0,0-1 0,-1-1 0,1 1 0,-1 0 0,0-1 0,0 0 0,-1 0 0,0 0 0,3-8 0,12-20 0,27-33 0,22-37 0,-60 91 0,0-1 0,0 0 0,-1 0 0,-1-1 0,0 0 0,2-22 0,0-46 0,-9-123 0,1 151 0,0 26 0,-2 1 0,0 0 0,-2 1 0,0-1 0,-13-28 0,-59-125 0,46 114 0,-36-66 0,-85-123 0,84 144 0,54 87 0,-26-33 0,33 48 0,-1 0 0,0 0 0,0 1 0,-1 0 0,1 1 0,-13-7 0,-41-23-115,-87-47 359,129 74-493,-1 1 0,0 0 0,0 2 0,-1 1 0,-28-4 0,28 7-6577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4:44.351"/>
    </inkml:context>
    <inkml:brush xml:id="br0">
      <inkml:brushProperty name="width" value="0.035" units="cm"/>
      <inkml:brushProperty name="height" value="0.035" units="cm"/>
      <inkml:brushProperty name="color" value="#5B2D90"/>
    </inkml:brush>
  </inkml:definitions>
  <inkml:trace contextRef="#ctx0" brushRef="#br0">871 996 24575,'-113'-118'0,"87"90"0,-42-62 0,21 26 0,-229-310 0,134 191 0,43 61 0,98 120 0,0 1 0,0 0 0,0 0 0,1-1 0,-1 1 0,0 0 0,0 0 0,-1 0 0,1 0 0,0 1 0,0-1 0,0 0 0,-1 0 0,1 1 0,-2-2 0,-4 8 0,2 12 0,-2 42 0,1 79 0,4-59 0,-6 223 0,8-300 10,0-1 0,-1 0 0,1 1 0,0-1 0,-1 0 0,1 1 0,-1-1 0,0 0 0,0 1 0,0-1 0,-2 3 0,3-4-19,0-1 1,-1 0 0,1 1-1,0-1 1,-1 0-1,1 0 1,0 1 0,-1-1-1,1 0 1,0 0 0,-1 0-1,1 0 1,-1 1-1,1-1 1,0 0 0,-1 0-1,1 0 1,-1 0-1,1 0 1,-1 0 0,1 0-1,0 0 1,-2 0 0,-12-10-1276,2-5-5542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4:45.163"/>
    </inkml:context>
    <inkml:brush xml:id="br0">
      <inkml:brushProperty name="width" value="0.035" units="cm"/>
      <inkml:brushProperty name="height" value="0.035" units="cm"/>
      <inkml:brushProperty name="color" value="#5B2D90"/>
    </inkml:brush>
  </inkml:definitions>
  <inkml:trace contextRef="#ctx0" brushRef="#br0">0 1 24575,'25'0'0,"-1"1"0,1 1 0,-1 1 0,1 1 0,-1 1 0,28 10 0,-12-1 0,0-2 0,2-2 0,62 8 0,-72-17-1365,-19-1-5461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6:23.647"/>
    </inkml:context>
    <inkml:brush xml:id="br0">
      <inkml:brushProperty name="width" value="0.035" units="cm"/>
      <inkml:brushProperty name="height" value="0.035" units="cm"/>
      <inkml:brushProperty name="color" value="#E71224"/>
    </inkml:brush>
  </inkml:definitions>
  <inkml:trace contextRef="#ctx0" brushRef="#br0">447 1 24575,'-24'0'0,"-1"1"0,-46 9 0,63-8 0,0 0 0,-1 0 0,2 1 0,-1 0 0,0 0 0,1 1 0,-1-1 0,1 2 0,0-1 0,1 1 0,-1 1 0,-7 7 0,12-11 0,0 1 0,0-1 0,1 1 0,0 0 0,-1 0 0,1-1 0,0 1 0,0 0 0,1 0 0,-1 0 0,0 0 0,1 0 0,0 0 0,0 0 0,0 0 0,0 0 0,0 0 0,1 0 0,-1 0 0,2 3 0,2 8 0,0 0 0,1-1 0,8 14 0,-4-6 0,7 14 0,-7-16 0,-1 0 0,-1 0 0,0 1 0,7 38 0,-14-54 0,0 0 0,0 0 0,-1 0 0,0 0 0,1 0 0,-1 0 0,-1 0 0,1 0 0,-1 0 0,1-1 0,-1 1 0,0 0 0,0-1 0,-1 0 0,1 1 0,-1-1 0,1 0 0,-1 0 0,0-1 0,0 1 0,0 0 0,-7 3 0,-5 4 0,-1-1 0,-1 0 0,-25 9 0,35-15 0,1 0 0,-1-1 0,0 0 0,0 0 0,0-1 0,0 0 0,0 0 0,-8 0 0,11-2 0,1 1 0,-1-1 0,1 0 0,-1 0 0,1 0 0,-1 0 0,1-1 0,0 1 0,-1-1 0,1 0 0,0 0 0,0 0 0,0 0 0,0-1 0,1 1 0,-1-1 0,-3-4 0,1 0-273,0 0 0,0-1 0,0 0 0,-4-10 0,-1-7-6553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6:24.680"/>
    </inkml:context>
    <inkml:brush xml:id="br0">
      <inkml:brushProperty name="width" value="0.035" units="cm"/>
      <inkml:brushProperty name="height" value="0.035" units="cm"/>
      <inkml:brushProperty name="color" value="#E71224"/>
    </inkml:brush>
  </inkml:definitions>
  <inkml:trace contextRef="#ctx0" brushRef="#br0">1 36 24575,'0'81'0,"1"82"0,-1-161 0,1 1 0,-1-1 0,1 0 0,-1 0 0,1 0 0,0 1 0,0-1 0,0 0 0,0 0 0,0 0 0,0 0 0,1 0 0,-1-1 0,1 1 0,-1 0 0,1-1 0,0 1 0,-1-1 0,1 1 0,0-1 0,0 0 0,0 0 0,0 0 0,0 0 0,1 0 0,-1 0 0,0-1 0,0 1 0,0-1 0,1 1 0,-1-1 0,3 0 0,9 1 0,0 0 0,0-1 0,28-4 0,-39 4 0,3-1 0,0 0 0,1 0 0,-1 0 0,0-1 0,0 0 0,0 0 0,-1 0 0,1-1 0,0 0 0,-1 0 0,0-1 0,0 1 0,9-9 0,-9 7 0,-1 0 0,0 0 0,-1-1 0,1 0 0,-1 1 0,0-1 0,-1 0 0,1-1 0,-1 1 0,0 0 0,-1-1 0,1 1 0,-1-8 0,2-14 0,-2 0 0,-1 0 0,-4-33 0,4 59 0,-1-1 0,1 1 0,-1 0 0,0 0 0,0-1 0,0 1 0,0 0 0,0 0 0,-1 0 0,1 0 0,-1 0 0,1 1 0,-1-1 0,0 0 0,1 1 0,-1-1 0,0 1 0,0 0 0,0-1 0,0 1 0,0 0 0,-1 0 0,1 1 0,0-1 0,0 0 0,-1 1 0,-3-1 0,-7-2 0,0 2 0,-1-1 0,-20 2 0,26 0 0,-5 0-341,0 1 0,0 0-1,-20 5 1,7 2-6485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6:25.689"/>
    </inkml:context>
    <inkml:brush xml:id="br0">
      <inkml:brushProperty name="width" value="0.035" units="cm"/>
      <inkml:brushProperty name="height" value="0.035" units="cm"/>
      <inkml:brushProperty name="color" value="#E71224"/>
    </inkml:brush>
  </inkml:definitions>
  <inkml:trace contextRef="#ctx0" brushRef="#br0">305 0 24575,'-5'1'0,"0"0"0,1 1 0,-1-1 0,1 1 0,-1 0 0,1 0 0,0 1 0,-7 4 0,2-2 0,-27 13 0,25-13 0,0 1 0,1 0 0,-1 0 0,-10 9 0,18-11 0,0-1 0,0 1 0,0-1 0,1 1 0,-1 0 0,1 0 0,0 0 0,0 0 0,1 1 0,-1-1 0,1 0 0,0 1 0,0-1 0,0 7 0,-1 9 0,2 39 0,1-36 0,1 81 0,-3 198 0,0-289 0,-1 1 0,-1-1 0,0 1 0,0-1 0,-1 0 0,-7 14 0,-41 71 0,51-96-105,0 1 0,-1-1 0,1 0 0,-1 1 0,1-1 0,-1 0 0,0 0 0,0 0 0,0 0 0,0 0 0,0-1 0,-5 4 0,-5-3-6721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6:26.330"/>
    </inkml:context>
    <inkml:brush xml:id="br0">
      <inkml:brushProperty name="width" value="0.035" units="cm"/>
      <inkml:brushProperty name="height" value="0.035" units="cm"/>
      <inkml:brushProperty name="color" value="#E71224"/>
    </inkml:brush>
  </inkml:definitions>
  <inkml:trace contextRef="#ctx0" brushRef="#br0">1 173 24575,'33'-10'0,"174"-21"0,-55 11 0,-98 11 0,-6 2 0,91-26 0,-123 27-273,1 0 0,-1-2 0,-1 0 0,27-18 0,-31 18-6553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6:27.020"/>
    </inkml:context>
    <inkml:brush xml:id="br0">
      <inkml:brushProperty name="width" value="0.035" units="cm"/>
      <inkml:brushProperty name="height" value="0.035" units="cm"/>
      <inkml:brushProperty name="color" value="#E71224"/>
    </inkml:brush>
  </inkml:definitions>
  <inkml:trace contextRef="#ctx0" brushRef="#br0">18 1 24575,'-14'368'0,"14"-361"0,-4 34 0,4 80 0,0-120 0,0-1 0,0 1 0,0-1 0,0 1 0,0 0 0,1-1 0,-1 1 0,0-1 0,0 1 0,0-1 0,0 1 0,1 0 0,-1-1 0,0 1 0,0-1 0,1 1 0,-1-1 0,0 1 0,1-1 0,-1 0 0,1 1 0,-1-1 0,0 1 0,1-1 0,-1 0 0,1 1 0,-1-1 0,1 0 0,0 1 0,0-1 0,1 0 0,-1-1 0,0 1 0,0 0 0,0 0 0,0-1 0,0 1 0,0 0 0,0-1 0,0 1 0,0-1 0,0 0 0,0 1 0,1-2 0,32-31 0,-31 30 0,70-90-1365,-51 65-5461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26.822"/>
    </inkml:context>
    <inkml:brush xml:id="br0">
      <inkml:brushProperty name="width" value="0.035" units="cm"/>
      <inkml:brushProperty name="height" value="0.035" units="cm"/>
      <inkml:brushProperty name="color" value="#E71224"/>
    </inkml:brush>
  </inkml:definitions>
  <inkml:trace contextRef="#ctx0" brushRef="#br0">113 0 24575,'0'7'0,"0"10"0,0 7 0,0 8 0,0 3 0,0 0 0,-2-2 0,-3-4 0,-3-6 0,-4-3 0,-5-4 0,-3 1 0,-5-2 0,1-2-8191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6:28.394"/>
    </inkml:context>
    <inkml:brush xml:id="br0">
      <inkml:brushProperty name="width" value="0.035" units="cm"/>
      <inkml:brushProperty name="height" value="0.035" units="cm"/>
      <inkml:brushProperty name="color" value="#E71224"/>
    </inkml:brush>
  </inkml:definitions>
  <inkml:trace contextRef="#ctx0" brushRef="#br0">0 139 24575,'0'328'0,"1"-317"0,1-10 0,5-19 0,-6 16 0,13-43 0,59-159 0,-56 163 0,2 1 0,44-70 0,-47 94 0,-16 16 0,1-1 0,-1 1 0,1 0 0,-1-1 0,1 1 0,-1 0 0,1 0 0,0 0 0,-1-1 0,1 1 0,-1 0 0,1 0 0,-1 0 0,1 0 0,0 0 0,-1 0 0,1 0 0,0 0 0,-1 0 0,1 1 0,1 0 0,0 0 0,-1 1 0,0-1 0,1 0 0,-1 1 0,0-1 0,0 1 0,1 0 0,-1-1 0,-1 1 0,1 0 0,0-1 0,0 1 0,-1 0 0,1 0 0,0 3 0,7 33 0,-1 1 0,-2-1 0,0 73 0,-3-52 0,-2-57 0,0 1 0,0-1 0,0 1 0,1-1 0,-1 1 0,1-1 0,0 1 0,-1-1 0,1 1 0,0-1 0,0 0 0,0 1 0,1-1 0,-1 0 0,3 3 0,-4-5 0,1 1 0,0-1 0,-1 1 0,1-1 0,0 0 0,-1 1 0,1-1 0,0 0 0,-1 0 0,1 0 0,0 1 0,0-1 0,-1 0 0,1 0 0,0 0 0,0 0 0,-1 0 0,1 0 0,0 0 0,1-1 0,0 1 0,0-1 0,0 0 0,0 0 0,0 0 0,1-1 0,-1 1 0,-1 0 0,1-1 0,2-1 0,23-26 0,-1 0 0,-1-2 0,27-44 0,-19 28 0,-17 23 0,52-79 0,-68 102 0,0 1 0,0-1 0,1 1 0,-1 0 0,0-1 0,0 1 0,0 0 0,0-1 0,1 1 0,-1 0 0,0-1 0,0 1 0,0 0 0,1 0 0,-1-1 0,0 1 0,1 0 0,-1 0 0,0-1 0,1 1 0,-1 0 0,0 0 0,1 0 0,-1 0 0,0-1 0,1 1 0,-1 0 0,0 0 0,1 0 0,-1 0 0,0 0 0,1 0 0,-1 0 0,1 0 0,-1 0 0,0 0 0,1 0 0,-1 0 0,0 1 0,1-1 0,-1 0 0,0 0 0,1 0 0,-1 0 0,0 0 0,1 1 0,-1-1 0,0 0 0,1 0 0,-1 1 0,0-1 0,0 0 0,1 1 0,-1-1 0,0 0 0,0 0 0,0 1 0,1-1 0,-1 0 0,0 1 0,0-1 0,0 1 0,0-1 0,0 1 0,12 31 0,-10-24 0,16 57 0,11 81 0,-16-72 0,-12-70-65,-1-1 0,1 0 0,0 0 0,0 0 0,0 1 0,0-1 0,0 0 0,1 0 0,-1-1 0,1 1 0,0 0 0,0 0 0,0-1 0,0 1 0,0-1 0,1 0 0,-1 0 0,1 0 0,-1 0 0,4 2 0,8 3-6761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6:29.641"/>
    </inkml:context>
    <inkml:brush xml:id="br0">
      <inkml:brushProperty name="width" value="0.035" units="cm"/>
      <inkml:brushProperty name="height" value="0.035" units="cm"/>
      <inkml:brushProperty name="color" value="#E71224"/>
    </inkml:brush>
  </inkml:definitions>
  <inkml:trace contextRef="#ctx0" brushRef="#br0">304 98 24575,'-2'-1'0,"0"0"0,1 0 0,-1-1 0,1 1 0,0 0 0,-1-1 0,1 1 0,0-1 0,0 1 0,0-1 0,0 1 0,0-1 0,0 0 0,-1-2 0,-3-6 0,-2 0 0,2 3 0,0 0 0,0 0 0,0 0 0,-10-8 0,13 14 0,1 0 0,0 0 0,0 0 0,0 0 0,-1 0 0,1 1 0,0-1 0,-1 0 0,1 1 0,-1-1 0,1 1 0,0-1 0,-1 1 0,1 0 0,-1 0 0,1-1 0,-1 1 0,0 0 0,1 0 0,-1 1 0,1-1 0,-1 0 0,1 0 0,-1 1 0,1-1 0,0 1 0,-1-1 0,1 1 0,-1 0 0,1-1 0,-2 3 0,-5 3 0,1 1 0,0-1 0,1 2 0,0-1 0,-10 16 0,-24 47 0,25-40 0,-6 6 0,10-19 0,1 1 0,0 0 0,2 1 0,0 0 0,-7 28 0,14-45 0,1 0 0,0 0 0,-1 1 0,1-1 0,0 0 0,0 0 0,0 1 0,1-1 0,-1 0 0,1 0 0,-1 1 0,1-1 0,-1 0 0,1 0 0,0 0 0,0 0 0,2 3 0,-2-4 0,0 0 0,0 0 0,0 0 0,1 0 0,-1 0 0,0-1 0,0 1 0,1 0 0,-1-1 0,1 1 0,-1 0 0,0-1 0,1 0 0,-1 1 0,1-1 0,-1 0 0,1 0 0,-1 0 0,1 0 0,-1 0 0,1 0 0,0 0 0,-1 0 0,0-1 0,1 1 0,-1-1 0,2 0 0,4-1 0,0-1 0,0 0 0,0 0 0,-1-1 0,0 1 0,0-2 0,0 1 0,0-1 0,0 1 0,-1-1 0,0-1 0,0 1 0,0-1 0,-1 0 0,0 0 0,4-8 0,0-3 0,0 0 0,-2-1 0,0 0 0,-1 0 0,4-23 0,-8 36 0,0-5 0,1 0 0,0 1 0,1-1 0,0 0 0,0 1 0,1 0 0,6-10 0,-10 18 0,0 1 0,1-1 0,-1 1 0,0 0 0,1 0 0,-1-1 0,0 1 0,1 0 0,-1 0 0,1-1 0,-1 1 0,0 0 0,1 0 0,-1 0 0,1 0 0,-1-1 0,1 1 0,-1 0 0,0 0 0,1 0 0,-1 0 0,1 0 0,-1 0 0,1 0 0,-1 0 0,1 0 0,-1 1 0,1-1 0,-1 0 0,0 0 0,1 0 0,-1 0 0,1 1 0,-1-1 0,0 0 0,1 1 0,-1-1 0,0 0 0,1 0 0,-1 1 0,0-1 0,1 0 0,-1 1 0,0-1 0,0 1 0,1-1 0,12 22 0,-13-21 0,34 81 46,-24-54-516,2-1-1,23 42 1,-29-59-6356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6:30.143"/>
    </inkml:context>
    <inkml:brush xml:id="br0">
      <inkml:brushProperty name="width" value="0.035" units="cm"/>
      <inkml:brushProperty name="height" value="0.035" units="cm"/>
      <inkml:brushProperty name="color" value="#E71224"/>
    </inkml:brush>
  </inkml:definitions>
  <inkml:trace contextRef="#ctx0" brushRef="#br0">1 0 24575,'3'0'0,"3"0"0,5 3 0,5 12 0,6 10 0,7 6 0,5 3 0,3 5 0,0 4 0,0 1 0,-1-5 0,-1-5 0,-3-10 0,-4-5 0,-8-8 0,-6-10 0,-6-11 0,-4-3-8191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6:30.472"/>
    </inkml:context>
    <inkml:brush xml:id="br0">
      <inkml:brushProperty name="width" value="0.035" units="cm"/>
      <inkml:brushProperty name="height" value="0.035" units="cm"/>
      <inkml:brushProperty name="color" value="#E71224"/>
    </inkml:brush>
  </inkml:definitions>
  <inkml:trace contextRef="#ctx0" brushRef="#br0">326 0 24575,'-5'3'0,"-9"12"0,-6 13 0,-7 15 0,0 9 0,-3 5 0,2 0 0,0-6 0,1-6 0,3-10 0,3-12 0,4-7 0,3-5 0,4-3 0,0-2 0,2 0 0,0 0 0,0-2-8191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8:37.317"/>
    </inkml:context>
    <inkml:brush xml:id="br0">
      <inkml:brushProperty name="width" value="0.035" units="cm"/>
      <inkml:brushProperty name="height" value="0.035" units="cm"/>
      <inkml:brushProperty name="color" value="#E71224"/>
    </inkml:brush>
  </inkml:definitions>
  <inkml:trace contextRef="#ctx0" brushRef="#br0">395 1 24575,'-2'0'0,"0"1"0,0-1 0,0 1 0,0 0 0,1 0 0,-1 0 0,0 0 0,0 1 0,1-1 0,-1 0 0,0 1 0,-2 2 0,0 0 0,-24 26 0,0 2 0,2 0 0,2 2 0,-24 42 0,19-30 0,-64 109 0,76-123 0,1 0 0,2 1 0,-9 36 0,17-44 0,1 0 0,2 0 0,0 0 0,1 32 0,11 102 0,-8-153 0,1 1 0,0-1 0,0 1 0,0-1 0,0 1 0,1-1 0,0 0 0,1 0 0,4 6 0,40 48 0,22 13-1365,-59-58-5461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8:41.199"/>
    </inkml:context>
    <inkml:brush xml:id="br0">
      <inkml:brushProperty name="width" value="0.035" units="cm"/>
      <inkml:brushProperty name="height" value="0.035" units="cm"/>
      <inkml:brushProperty name="color" value="#E71224"/>
    </inkml:brush>
  </inkml:definitions>
  <inkml:trace contextRef="#ctx0" brushRef="#br0">120 69 24575,'-4'1'0,"1"-1"0,0 1 0,0 0 0,0 0 0,0 1 0,0-1 0,0 1 0,1-1 0,-1 1 0,0 0 0,1 0 0,-1 0 0,1 0 0,0 0 0,0 1 0,-4 4 0,-1 3 0,0 0 0,0 0 0,-5 12 0,5-6 0,1 0 0,0 0 0,1 1 0,1-1 0,1 1 0,-2 26 0,4 105 0,3-86 0,-2-56 0,0 0 0,1 0 0,0 0 0,0 0 0,0 0 0,1 0 0,0 0 0,0 0 0,0-1 0,1 1 0,0-1 0,0 0 0,0 1 0,1-1 0,0-1 0,0 1 0,0-1 0,0 1 0,10 6 0,-6-5 0,1-1 0,-1-1 0,1 0 0,0 0 0,0 0 0,0-1 0,0 0 0,1-1 0,0 0 0,-1-1 0,19 1 0,-20-2 0,-1 0 0,1 0 0,0 0 0,-1-1 0,1 0 0,0-1 0,-1 0 0,0 0 0,1-1 0,-1 1 0,0-2 0,13-7 0,-6 2 0,1 0 0,-2-2 0,1 0 0,-1 0 0,15-18 0,-23 22 0,0 1 0,0-1 0,-1 0 0,0 0 0,0 0 0,0-1 0,-1 0 0,0 1 0,-1-1 0,0 0 0,0 0 0,-1 0 0,1-12 0,-3-261 0,0 270 0,0 0 0,0 1 0,-1-1 0,0 1 0,-5-14 0,6 21 0,-1-1 0,1 1 0,-1 0 0,0-1 0,0 1 0,0 0 0,-1 0 0,1 0 0,-1 0 0,0 1 0,1-1 0,-1 1 0,0-1 0,-1 1 0,1 0 0,0 0 0,-7-2 0,-6-2 0,0 1 0,0 1 0,0 1 0,0 0 0,-1 1 0,1 1 0,-1 0 0,-24 3 0,34-1 0,1 0 0,-1 0 0,1 1 0,-1 0 0,1 0 0,-1 0 0,-10 7 0,14-7 0,0-1 0,1 1 0,-1 0 0,1 0 0,-1 0 0,1 0 0,0 1 0,0-1 0,0 0 0,0 1 0,0 0 0,0-1 0,1 1 0,0 0 0,-1 0 0,1 0 0,0 0 0,-1 5 0,0 8 0,1-1 0,0 1 0,1 0 0,1 0 0,0 0 0,1-1 0,6 23 0,-5-30 0,1-1 0,-1 0 0,1 0 0,1 0 0,-1-1 0,1 1 0,0-1 0,12 10 0,-6-5 0,1-2 0,1 0 0,22 13 0,-13-12 0,1 0 0,0-2 0,47 10 0,2 1 0,-5 4-1365,-41-12-5461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8:45.692"/>
    </inkml:context>
    <inkml:brush xml:id="br0">
      <inkml:brushProperty name="width" value="0.035" units="cm"/>
      <inkml:brushProperty name="height" value="0.035" units="cm"/>
      <inkml:brushProperty name="color" value="#E71224"/>
    </inkml:brush>
  </inkml:definitions>
  <inkml:trace contextRef="#ctx0" brushRef="#br0">34 1 24575,'1'65'0,"-3"73"0,-1-113 66,-11 38-1,1-1-1561,11-48-5330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9:02.708"/>
    </inkml:context>
    <inkml:brush xml:id="br0">
      <inkml:brushProperty name="width" value="0.035" units="cm"/>
      <inkml:brushProperty name="height" value="0.035" units="cm"/>
      <inkml:brushProperty name="color" value="#E71224"/>
    </inkml:brush>
  </inkml:definitions>
  <inkml:trace contextRef="#ctx0" brushRef="#br0">224 1 24575,'-1'2'0,"-1"1"0,1-1 0,-1 1 0,1-1 0,-1 0 0,0 0 0,0 0 0,0 0 0,0 0 0,-4 3 0,-2 2 0,-2 5 0,0-1 0,-2-1 0,1 1 0,-1-2 0,-1 0 0,0 0 0,0-1 0,0-1 0,-1 0 0,0-1 0,-1 0 0,-16 3 0,20-4 0,20-1 0,5 1 0,1 4 0,0 1 0,-1 0 0,0 1 0,18 17 0,15 13 0,26 13-1365,-54-41-5461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9:03.520"/>
    </inkml:context>
    <inkml:brush xml:id="br0">
      <inkml:brushProperty name="width" value="0.035" units="cm"/>
      <inkml:brushProperty name="height" value="0.035" units="cm"/>
      <inkml:brushProperty name="color" value="#E71224"/>
    </inkml:brush>
  </inkml:definitions>
  <inkml:trace contextRef="#ctx0" brushRef="#br0">41 1 24575,'2'3'0,"0"0"0,1 1 0,-1-1 0,-1 1 0,1-1 0,0 1 0,-1 0 0,0 0 0,1 4 0,3 9 0,-4-15 0,20 53 0,-2 0 0,12 68 0,-27-106 0,-2 1 0,0-1 0,-1 1 0,-1 0 0,0 0 0,-1-1 0,-2 1 0,1 0 0,-2-1 0,0 0 0,-12 29 0,10-35 0,0 0 0,-1-1 0,-1 0 0,1 0 0,-15 13 0,-15 22 0,25-28-1365,2-5-5461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09:21.396"/>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27.319"/>
    </inkml:context>
    <inkml:brush xml:id="br0">
      <inkml:brushProperty name="width" value="0.035" units="cm"/>
      <inkml:brushProperty name="height" value="0.035" units="cm"/>
      <inkml:brushProperty name="color" value="#E71224"/>
    </inkml:brush>
  </inkml:definitions>
  <inkml:trace contextRef="#ctx0" brushRef="#br0">0 96 24575,'0'-1'0,"0"0"0,1 0 0,-1 1 0,0-1 0,0 0 0,1 0 0,-1 1 0,0-1 0,1 0 0,-1 1 0,0-1 0,1 0 0,-1 1 0,1-1 0,-1 1 0,1-1 0,-1 0 0,1 1 0,0 0 0,-1-1 0,1 1 0,0-1 0,0 1 0,20-8 0,-17 6 0,63-14 0,1 2 0,95-6 0,-71 9 0,-76 10-34,-10 0-299,1 1 0,-1-1 1,9-3-1,-7 1-6493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3:32.672"/>
    </inkml:context>
    <inkml:brush xml:id="br0">
      <inkml:brushProperty name="width" value="0.035" units="cm"/>
      <inkml:brushProperty name="height" value="0.035" units="cm"/>
      <inkml:brushProperty name="color" value="#5B2D90"/>
    </inkml:brush>
  </inkml:definitions>
  <inkml:trace contextRef="#ctx0" brushRef="#br0">2962 388 24575,'-3'-4'0,"-1"-1"0,1 0 0,-1-1 0,2 1 0,-4-8 0,-14-23 0,6 20 0,-1 1 0,0 1 0,-1 0 0,-1 1 0,0 1 0,0 0 0,-2 1 0,-18-8 0,-18-5 0,-90-27 0,39 22 0,-2 5 0,-216-21 0,-225 30 0,393 21 0,123-3 0,0 2 0,-53 15 0,-232 70 0,191-51 0,107-32 0,0 2 0,1 0 0,0 1 0,-21 16 0,-5 21 0,15-24 0,0 2 0,2 0 0,1 2 0,-25 32 0,21-22 0,-2-1 0,-45 38 0,41-40 0,25-21 0,1 1 0,0 0 0,-11 19 0,2-4 0,-2 2 0,2 1 0,-26 54 0,38-69 0,1 1 0,1 0 0,1 1 0,1-1 0,0 1 0,2 0 0,-1 21 0,5 96 0,0-118 0,1 0 0,1 0 0,0 0 0,1 0 0,10 22 0,-14-37 0,44 90 0,-38-82 0,0 0 0,1-1 0,0 0 0,0 0 0,1-1 0,11 9 0,5 1 0,1-1 0,0-1 0,2-2 0,0 0 0,0-2 0,2-1 0,53 14 0,16-4 0,107 11 0,-98-17 0,74 13 0,198 28 0,104-6 0,2-30 0,-170-20 0,293-3 0,-165-38 0,-434 39 0,155-28 0,-14 2 0,-100 21 0,-1-3 0,63-20 0,-94 23 0,58-20 0,0 3 0,115-17 0,-119 31 0,-7 2 0,86-21 0,-143 25 0,1-1 0,-1-1 0,0 0 0,0 0 0,0-1 0,-1 0 0,0 0 0,0-1 0,0 0 0,8-11 0,13-9 0,-19 18 0,-1 0 0,-1-1 0,0 0 0,0 0 0,0 0 0,-2-1 0,1 0 0,-1-1 0,7-21 0,-7 16 0,-2-1 0,0 0 0,-1 0 0,-1 0 0,0 0 0,-2-23 0,-1 15 0,1 2 0,-4-31 0,2 47 0,1-1 0,-1 1 0,-1 0 0,1 1 0,-1-1 0,-1 0 0,-7-11 0,-25-38 0,-3 2 0,-2 2 0,-2 2 0,-2 1 0,-64-53 0,81 83 0,-1 0 0,-1 2 0,0 1 0,-37-14 0,-134-44 0,184 69 0,-215-77 0,-62 15 0,136 36 0,21-1 0,35 7 0,-143-17 0,166 35-92,-187-11-1181,251 19-5553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3:34.254"/>
    </inkml:context>
    <inkml:brush xml:id="br0">
      <inkml:brushProperty name="width" value="0.035" units="cm"/>
      <inkml:brushProperty name="height" value="0.035" units="cm"/>
      <inkml:brushProperty name="color" value="#5B2D90"/>
    </inkml:brush>
  </inkml:definitions>
  <inkml:trace contextRef="#ctx0" brushRef="#br0">5 775 24575,'0'0'0,"0"0"0,0 0 0,0 0 0,0 0 0,-1 0 0,1 0 0,0 0 0,0 0 0,0 0 0,0 0 0,-1 0 0,1 0 0,0 0 0,0 0 0,0-1 0,0 1 0,0 0 0,-1 0 0,1 0 0,0 0 0,0 0 0,0 0 0,0 0 0,0 0 0,0 0 0,-1 0 0,1-1 0,0 1 0,0 0 0,0 0 0,0 0 0,0 0 0,0 0 0,0-1 0,0 1 0,0 0 0,0 0 0,0 0 0,0 0 0,0 0 0,0-1 0,0 1 0,0 0 0,0 0 0,0 0 0,0 0 0,0-1 0,0 1 0,0 0 0,6-11 0,14-9 0,-20 19 0,18-14 0,0 1 0,0 0 0,1 2 0,1 0 0,36-16 0,12-1 0,74-20 0,-24 9 0,-26 10 0,150-26 0,-128 32 0,-60 12 0,837-170 0,-569 135 0,443-9 0,504-21 0,-507 39 0,-1 35 0,-497 4 0,-66 3 0,210 32 0,-17 11 0,-142-19 0,35 27 0,-86-13 0,-174-39 0,-1 2 0,0 0 0,0 2 0,0 0 0,39 20 0,-40-15-1365,-3-1-5461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3:35.498"/>
    </inkml:context>
    <inkml:brush xml:id="br0">
      <inkml:brushProperty name="width" value="0.035" units="cm"/>
      <inkml:brushProperty name="height" value="0.035" units="cm"/>
      <inkml:brushProperty name="color" value="#5B2D90"/>
    </inkml:brush>
  </inkml:definitions>
  <inkml:trace contextRef="#ctx0" brushRef="#br0">473 0 24575,'18'1'0,"1"1"0,-1 0 0,0 1 0,0 1 0,0 0 0,-1 1 0,1 2 0,-1-1 0,-1 2 0,1 0 0,21 16 0,13 21 0,-39-33 0,1 0 0,1-1 0,24 16 0,-28-21 0,-1 1 0,0-1 0,15 17 0,18 13 0,-39-33 0,1-1 0,0 1 0,-1 1 0,0-1 0,1 0 0,-1 1 0,-1 0 0,1 0 0,3 6 0,-5-9 0,-1 0 0,0 0 0,1 0 0,-1-1 0,1 1 0,-1 0 0,0 0 0,0 0 0,0 0 0,1 0 0,-1 0 0,0 1 0,0-1 0,0 0 0,-1 0 0,1 0 0,0 0 0,0 0 0,0 0 0,-1 0 0,1 0 0,-1-1 0,1 1 0,0 0 0,-1 0 0,0 0 0,1 0 0,-1 0 0,0-1 0,1 1 0,-1 0 0,0 0 0,0-1 0,1 1 0,-1-1 0,0 1 0,0-1 0,0 1 0,0-1 0,0 1 0,0-1 0,0 0 0,0 0 0,0 1 0,0-1 0,0 0 0,-1 0 0,-40 7 0,-53 3 0,32-5 0,1 1 0,-480 72 0,441-53-1365,65-15-5461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4:06.632"/>
    </inkml:context>
    <inkml:brush xml:id="br0">
      <inkml:brushProperty name="width" value="0.035" units="cm"/>
      <inkml:brushProperty name="height" value="0.035" units="cm"/>
      <inkml:brushProperty name="color" value="#5B2D90"/>
    </inkml:brush>
  </inkml:definitions>
  <inkml:trace contextRef="#ctx0" brushRef="#br0">1 1 24575,'0'0'-8191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49.264"/>
    </inkml:context>
    <inkml:brush xml:id="br0">
      <inkml:brushProperty name="width" value="0.035" units="cm"/>
      <inkml:brushProperty name="height" value="0.035" units="cm"/>
      <inkml:brushProperty name="color" value="#008C3A"/>
    </inkml:brush>
  </inkml:definitions>
  <inkml:trace contextRef="#ctx0" brushRef="#br0">0 133 24575,'41'-49'0,"-35"39"0,1 1 0,0 1 0,1-1 0,-1 1 0,2 0 0,11-8 0,-19 15 0,0 1 0,0-1 0,0 1 0,0-1 0,0 1 0,0 0 0,0 0 0,0 0 0,0-1 0,0 1 0,1 0 0,-1 0 0,0 0 0,0 1 0,0-1 0,0 0 0,0 0 0,0 1 0,0-1 0,0 0 0,0 1 0,0-1 0,0 1 0,-1-1 0,1 1 0,0-1 0,0 1 0,0 0 0,0 0 0,-1-1 0,1 1 0,0 1 0,22 32 0,-20-28 0,47 96 0,4 7 0,-50-102 0,1 3 0,1 0 0,0-1 0,1 0 0,14 16 0,-19-23 0,0-1 0,0 1 0,0-1 0,0 1 0,0-1 0,0 0 0,0 1 0,0-1 0,1 0 0,-1-1 0,0 1 0,1 0 0,-1-1 0,0 1 0,1-1 0,-1 0 0,1 0 0,-1 0 0,1 0 0,-1 0 0,1 0 0,-1-1 0,1 1 0,-1-1 0,0 0 0,1 1 0,-1-1 0,3-2 0,17-10 0,-1-2 0,-1 0 0,0-1 0,31-33 0,-23 22 0,-27 26 0,1-1 0,-1 1 0,1 0 0,-1-1 0,1 1 0,0 0 0,-1 0 0,1 0 0,0 0 0,0 1 0,0-1 0,0 0 0,0 1 0,0 0 0,0-1 0,0 1 0,0 0 0,0 0 0,0 0 0,3 0 0,0 2 0,0-1 0,0 1 0,0 0 0,0 0 0,0 1 0,5 2 0,-5-1 0,1-1 0,0 0 0,0 0 0,0-1 0,9 3 0,-5-4 0,0-1 0,0 1 0,0-2 0,0 1 0,0-1 0,0-1 0,0 0 0,0 0 0,0-1 0,-1 0 0,0-1 0,1 0 0,-1 0 0,11-8 0,13-9 0,0-2 0,34-33 0,-58 49 0,19-18 0,-14 13 0,-1 0 0,2 1 0,30-19 0,-43 29 0,-1 0 0,1 0 0,0 0 0,0 0 0,0 1 0,0-1 0,0 0 0,0 1 0,0 0 0,0-1 0,0 1 0,0 0 0,0 0 0,0 0 0,1 0 0,-1 1 0,0-1 0,0 1 0,0-1 0,0 1 0,0-1 0,0 1 0,-1 0 0,1 0 0,0 0 0,0 0 0,-1 0 0,1 1 0,0-1 0,-1 0 0,1 1 0,-1-1 0,0 1 0,1 0 0,-1-1 0,2 4 0,2 6 0,0 0 0,0 0 0,-1 1 0,0-1 0,2 15 0,0-6 0,-2 1 0,-2-11 0,0-1 0,1 1 0,5 13 0,-8-21 0,1-1 0,-1 0 0,1 0 0,0 1 0,-1-1 0,1 0 0,0 0 0,0 0 0,0 0 0,0 0 0,0 0 0,0 0 0,0 0 0,0 0 0,0 0 0,0 0 0,0-1 0,1 1 0,-1 0 0,0-1 0,0 1 0,1-1 0,-1 0 0,0 1 0,1-1 0,-1 0 0,1 0 0,-1 0 0,0 0 0,3 0 0,3-2 0,0-1 0,0 0 0,0 0 0,0-1 0,-1 0 0,1 0 0,-1 0 0,0-1 0,0 0 0,-1 0 0,0 0 0,6-8 0,-4 5 0,0 1 0,1-1 0,0 2 0,0-1 0,16-9 0,-23 16 0,0-1 0,0 1 0,0 0 0,0-1 0,0 1 0,0 0 0,0 0 0,0 0 0,0 0 0,0 0 0,1 0 0,-1 0 0,0 0 0,0 0 0,0 0 0,0 1 0,0-1 0,0 0 0,0 1 0,0-1 0,0 1 0,0-1 0,0 1 0,0 0 0,0-1 0,0 1 0,-1 0 0,2 1 0,20 29 0,-12-15 0,3-2-1365,-1-2-5461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1.115"/>
    </inkml:context>
    <inkml:brush xml:id="br0">
      <inkml:brushProperty name="width" value="0.035" units="cm"/>
      <inkml:brushProperty name="height" value="0.035" units="cm"/>
      <inkml:brushProperty name="color" value="#008C3A"/>
    </inkml:brush>
  </inkml:definitions>
  <inkml:trace contextRef="#ctx0" brushRef="#br0">1 1 24575,'3'0'0,"3"0"0,8 2 0,3 5 0,2 3 0,0 1 0,-3 0 0,-1-1 0,0 1 0,3 1 0,1-2 0,-3-2-8191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2.155"/>
    </inkml:context>
    <inkml:brush xml:id="br0">
      <inkml:brushProperty name="width" value="0.035" units="cm"/>
      <inkml:brushProperty name="height" value="0.035" units="cm"/>
      <inkml:brushProperty name="color" value="#008C3A"/>
    </inkml:brush>
  </inkml:definitions>
  <inkml:trace contextRef="#ctx0" brushRef="#br0">0 0 24575,'0'3'0,"0"4"0,3 0 0,4 2 0,3 0 0,3-2 0,0 1 0,-3-1-8191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2.559"/>
    </inkml:context>
    <inkml:brush xml:id="br0">
      <inkml:brushProperty name="width" value="0.035" units="cm"/>
      <inkml:brushProperty name="height" value="0.035" units="cm"/>
      <inkml:brushProperty name="color" value="#008C3A"/>
    </inkml:brush>
  </inkml:definitions>
  <inkml:trace contextRef="#ctx0" brushRef="#br0">272 0 24575,'-2'3'0,"-5"7"0,-6 4 0,-7 5 0,-6 4 0,-1-1 0,-1 2 0,0-3 0,0-2 0,1-2 0,1 0 0,3-1 0,7-3-8191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3.178"/>
    </inkml:context>
    <inkml:brush xml:id="br0">
      <inkml:brushProperty name="width" value="0.035" units="cm"/>
      <inkml:brushProperty name="height" value="0.035" units="cm"/>
      <inkml:brushProperty name="color" value="#008C3A"/>
    </inkml:brush>
  </inkml:definitions>
  <inkml:trace contextRef="#ctx0" brushRef="#br0">0 0 24575,'0'3'0,"0"7"0,3 7 0,4 3 0,1 5 0,-2 0 0,2 2 0,2 2 0,0 2 0,0-4 0,-1-5 0,-3-2 0,-1-5-8191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3.894"/>
    </inkml:context>
    <inkml:brush xml:id="br0">
      <inkml:brushProperty name="width" value="0.035" units="cm"/>
      <inkml:brushProperty name="height" value="0.035" units="cm"/>
      <inkml:brushProperty name="color" value="#008C3A"/>
    </inkml:brush>
  </inkml:definitions>
  <inkml:trace contextRef="#ctx0" brushRef="#br0">1 214 24575,'10'-9'0,"1"2"0,0-1 0,0 2 0,1-1 0,-1 1 0,2 1 0,13-4 0,2-2 0,19-7 0,1 2 0,0 2 0,1 3 0,0 1 0,51-2 0,-76 9 0,0-1 0,0-2 0,-1 0 0,0-1 0,27-13 0,-40 16 0,-6 1 0,0 2 0,-1-1 0,1 0 0,1 1 0,-1 0 0,0-1 0,0 2 0,0-1 0,0 0 0,1 1 0,-1 0 0,6 0 0,-10 0 0,0 1 0,1-1 0,-1 0 0,1 0 0,-1 1 0,0-1 0,1 0 0,-1 0 0,0 1 0,1-1 0,-1 1 0,0-1 0,0 0 0,1 1 0,-1-1 0,0 0 0,0 1 0,0-1 0,0 1 0,1-1 0,-1 1 0,0-1 0,0 0 0,0 1 0,0-1 0,0 1 0,0-1 0,0 1 0,0-1 0,0 1 0,0-1 0,0 0 0,-1 1 0,1-1 0,0 1 0,0-1 0,0 0 0,0 1 0,-1-1 0,1 1 0,0-1 0,0 0 0,-1 1 0,1-1 0,0 0 0,-1 1 0,-16 19 0,16-18 0,-126 145 0,94-115 109,26-26-477,0 0-1,0 0 1,-7 10-1,7-6-6457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27.881"/>
    </inkml:context>
    <inkml:brush xml:id="br0">
      <inkml:brushProperty name="width" value="0.035" units="cm"/>
      <inkml:brushProperty name="height" value="0.035" units="cm"/>
      <inkml:brushProperty name="color" value="#E71224"/>
    </inkml:brush>
  </inkml:definitions>
  <inkml:trace contextRef="#ctx0" brushRef="#br0">14 1 24575,'0'2'0,"0"3"0,0 7 0,0 4 0,0 7 0,-2 7 0,-1 7 0,0 5 0,1 3 0,0-2 0,1-5 0,1-6 0,0-8-8191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5.347"/>
    </inkml:context>
    <inkml:brush xml:id="br0">
      <inkml:brushProperty name="width" value="0.035" units="cm"/>
      <inkml:brushProperty name="height" value="0.035" units="cm"/>
      <inkml:brushProperty name="color" value="#008C3A"/>
    </inkml:brush>
  </inkml:definitions>
  <inkml:trace contextRef="#ctx0" brushRef="#br0">0 25 24575,'13'-1'0,"1"-1"0,-1 0 0,0-1 0,13-4 0,3-1 0,-28 8 0,0-1 0,0 1 0,0 0 0,0 0 0,0 0 0,0 0 0,-1 0 0,1 0 0,0 0 0,0 0 0,0 0 0,0 0 0,0 1 0,-1-1 0,1 0 0,0 1 0,0-1 0,0 0 0,-1 1 0,1-1 0,0 1 0,0-1 0,0 2 0,1-1 0,-1 1 0,0-1 0,-1 1 0,1 0 0,0-1 0,0 1 0,-1 0 0,1-1 0,-1 1 0,1 0 0,-1 2 0,1 6 0,-1-1 0,0 1 0,-2 14 0,2-20 0,-2 7 0,0 1 0,-1-1 0,0 1 0,0-1 0,-1 0 0,-1 0 0,0-1 0,-1 1 0,1-1 0,-2 0 0,-13 15 0,20-24 0,0-1 0,0 0 0,-1 0 0,1 0 0,0 0 0,0 1 0,0-1 0,-1 0 0,1 0 0,0 1 0,0-1 0,0 0 0,0 0 0,0 0 0,0 1 0,-1-1 0,1 0 0,0 1 0,0-1 0,0 0 0,0 0 0,0 1 0,0-1 0,0 0 0,0 0 0,0 1 0,0-1 0,0 0 0,0 0 0,1 1 0,-1-1 0,0 0 0,0 1 0,0-1 0,0 0 0,0 0 0,0 0 0,1 1 0,-1-1 0,0 0 0,0 1 0,16 3 0,27-4 0,-36-1 0,-1 1 0,1 0 0,0 0 0,-1 0 0,1 1 0,0 0 0,-1 0 0,11 4 0,-14-4 0,-1 1 0,1-1 0,0 1 0,0 0 0,-1 0 0,1 0 0,-1 0 0,0 0 0,0 1 0,1-1 0,-2 1 0,1 0 0,0-1 0,0 1 0,-1 0 0,0 0 0,3 5 0,30 98 0,-31-91 0,1 1 0,-2-1 0,0 1 0,-1 0 0,-1 16 0,-1-23 0,-1 1 0,0-1 0,0 1 0,-1-1 0,0 0 0,-1 0 0,0 0 0,-10 15 0,5-10 0,0-1 0,-2 0 0,1 0 0,-19 15 0,29-27 0,-1 0 0,0 0 0,-1 0 0,1 0 0,0 0 0,0 0 0,0 0 0,-1 0 0,1 0 0,0-1 0,-1 1 0,1-1 0,0 1 0,-1-1 0,1 1 0,-1-1 0,1 0 0,-1 0 0,1 0 0,-1 0 0,1 0 0,-1 0 0,1 0 0,0 0 0,-1 0 0,1-1 0,-1 1 0,1-1 0,-1 1 0,1-1 0,0 1 0,-1-1 0,0-1 0,-3-2 0,1 0 0,1 0 0,-1-1 0,0 1 0,1-1 0,0 0 0,-4-8 0,-28-54-1365,25 47-5461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5.929"/>
    </inkml:context>
    <inkml:brush xml:id="br0">
      <inkml:brushProperty name="width" value="0.035" units="cm"/>
      <inkml:brushProperty name="height" value="0.035" units="cm"/>
      <inkml:brushProperty name="color" value="#008C3A"/>
    </inkml:brush>
  </inkml:definitions>
  <inkml:trace contextRef="#ctx0" brushRef="#br0">0 179 24575,'2'-2'0,"0"1"0,1 0 0,-1-1 0,0 1 0,0 0 0,0 1 0,1-1 0,-1 0 0,1 1 0,2-1 0,8-3 0,81-29 0,-34 11 0,87-20 0,-62 27-41,-34 6-621,92-27 0,-127 30-6164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7.396"/>
    </inkml:context>
    <inkml:brush xml:id="br0">
      <inkml:brushProperty name="width" value="0.035" units="cm"/>
      <inkml:brushProperty name="height" value="0.035" units="cm"/>
      <inkml:brushProperty name="color" value="#008C3A"/>
    </inkml:brush>
  </inkml:definitions>
  <inkml:trace contextRef="#ctx0" brushRef="#br0">0 58 24575,'6'-4'0,"-1"0"0,1 0 0,0 1 0,0 0 0,0 0 0,8-2 0,2-2 0,-4 2 0,-1 0 0,1 2 0,1-1 0,-1 1 0,25-2 0,-35 5 0,0 1 0,0-1 0,0 0 0,-1 1 0,1 0 0,0-1 0,0 1 0,-1 0 0,1 0 0,-1 0 0,1 0 0,-1 0 0,1 0 0,-1 0 0,1 1 0,-1-1 0,0 0 0,0 1 0,0-1 0,0 1 0,0-1 0,0 1 0,0 0 0,0-1 0,-1 1 0,1 0 0,0 3 0,3 7 0,-1 0 0,4 23 0,-7-31 0,11 79 0,0 131 0,-11 234 0,0-444 0,0 0 0,-1 0 0,1 0 0,-1 0 0,0 0 0,0 0 0,0-1 0,0 1 0,-4 7 0,4-10 0,1-1 0,-1 1 0,1 0 0,0-1 0,-1 1 0,0-1 0,1 1 0,-1-1 0,1 1 0,-1-1 0,1 0 0,-1 1 0,0-1 0,1 1 0,-1-1 0,0 0 0,1 0 0,-1 0 0,0 1 0,0-1 0,1 0 0,-2 0 0,0 0 0,1-1 0,-1 1 0,1-1 0,-1 1 0,1-1 0,-1 0 0,1 1 0,0-1 0,-1 0 0,1 0 0,0 0 0,0 0 0,0 0 0,0 0 0,-2-3 0,-14-17 45,1-2-1,-13-24 0,-16-22-1542,16 31-5328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7.985"/>
    </inkml:context>
    <inkml:brush xml:id="br0">
      <inkml:brushProperty name="width" value="0.035" units="cm"/>
      <inkml:brushProperty name="height" value="0.035" units="cm"/>
      <inkml:brushProperty name="color" value="#008C3A"/>
    </inkml:brush>
  </inkml:definitions>
  <inkml:trace contextRef="#ctx0" brushRef="#br0">1 0 24575,'2'0'0,"5"0"0,3 0 0,1 3 0,0 4 0,2 0 0,1 0 0,-1 0 0,0 1 0,-3 0 0,0 3 0,-1-2-8191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6:58.501"/>
    </inkml:context>
    <inkml:brush xml:id="br0">
      <inkml:brushProperty name="width" value="0.035" units="cm"/>
      <inkml:brushProperty name="height" value="0.035" units="cm"/>
      <inkml:brushProperty name="color" value="#008C3A"/>
    </inkml:brush>
  </inkml:definitions>
  <inkml:trace contextRef="#ctx0" brushRef="#br0">0 236 24575,'0'3'0,"0"3"0,0-1 0,6-8 0,5-9 0,3-8 0,2-7 0,-2-9 0,0-5 0,-2-2 0,-4 5 0,-3 8-8191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0.193"/>
    </inkml:context>
    <inkml:brush xml:id="br0">
      <inkml:brushProperty name="width" value="0.035" units="cm"/>
      <inkml:brushProperty name="height" value="0.035" units="cm"/>
      <inkml:brushProperty name="color" value="#008C3A"/>
    </inkml:brush>
  </inkml:definitions>
  <inkml:trace contextRef="#ctx0" brushRef="#br0">271 1 24575,'-3'1'0,"0"0"0,0 0 0,0 1 0,1 0 0,-1-1 0,1 1 0,-1 0 0,1 0 0,0 0 0,0 1 0,0-1 0,-3 3 0,-1 2 0,-51 49 0,-30 31 0,64-63 0,15-16 0,0 1 0,0-1 0,1 1 0,0 0 0,1 1 0,-7 12 0,12-21 0,0 1 0,1-1 0,-1 0 0,1 0 0,-1 0 0,1 1 0,0-1 0,-1 0 0,1 0 0,0 1 0,0-1 0,0 0 0,0 3 0,1-3 0,-1-1 0,1 1 0,-1-1 0,1 1 0,0 0 0,-1-1 0,1 1 0,0-1 0,-1 0 0,1 1 0,0-1 0,0 0 0,-1 1 0,1-1 0,0 0 0,0 0 0,0 1 0,0-1 0,-1 0 0,1 0 0,0 0 0,0 0 0,0 0 0,1-1 0,15 0 0,0 0 0,1-2 0,-1 0 0,0-1 0,0-1 0,-1 0 0,31-15 0,-4 3 0,-28 12 0,-1 1 0,1 1 0,17-2 0,-21 4 0,0-1 0,0 0 0,0-1 0,0 0 0,0 0 0,-1-1 0,12-6 0,-13 5 13,0 1 0,1 1 0,-1-1 0,1 1-1,16-2 1,11-4-1455,-23 4-5384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0.631"/>
    </inkml:context>
    <inkml:brush xml:id="br0">
      <inkml:brushProperty name="width" value="0.035" units="cm"/>
      <inkml:brushProperty name="height" value="0.035" units="cm"/>
      <inkml:brushProperty name="color" value="#008C3A"/>
    </inkml:brush>
  </inkml:definitions>
  <inkml:trace contextRef="#ctx0" brushRef="#br0">0 1 24575,'3'2'0,"6"5"0,3 3 0,1 1 0,2 3 0,0 3 0,2 1 0,0 0 0,0 1 0,-3-1 0,-3-3-8191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1.406"/>
    </inkml:context>
    <inkml:brush xml:id="br0">
      <inkml:brushProperty name="width" value="0.035" units="cm"/>
      <inkml:brushProperty name="height" value="0.035" units="cm"/>
      <inkml:brushProperty name="color" value="#008C3A"/>
    </inkml:brush>
  </inkml:definitions>
  <inkml:trace contextRef="#ctx0" brushRef="#br0">0 136 24575,'43'0'0,"-1"-3"0,71-13 0,-14-4 0,155-10 0,-199 25 0,-1-3 0,62-17 0,-95 20 0,-15 3-273,0 1 0,0-1 0,0-1 0,10-4 0,-3-1-6553</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1.969"/>
    </inkml:context>
    <inkml:brush xml:id="br0">
      <inkml:brushProperty name="width" value="0.035" units="cm"/>
      <inkml:brushProperty name="height" value="0.035" units="cm"/>
      <inkml:brushProperty name="color" value="#008C3A"/>
    </inkml:brush>
  </inkml:definitions>
  <inkml:trace contextRef="#ctx0" brushRef="#br0">569 0 24575,'-1'5'0,"0"0"0,0 0 0,-1 0 0,0-1 0,1 1 0,-2 0 0,-3 6 0,-1 3 0,-9 17 0,-2-1 0,-1 0 0,-2-2 0,-34 39 0,6-8 0,7 0 0,32-43 0,0 0 0,-1-2 0,-1 1 0,-24 23 0,34-37 0,-13 14 0,-1-2 0,-1 0 0,0-1 0,0-1 0,-1 0 0,0-2 0,-24 10 0,-1-6-1365,2-2-5461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2.950"/>
    </inkml:context>
    <inkml:brush xml:id="br0">
      <inkml:brushProperty name="width" value="0.035" units="cm"/>
      <inkml:brushProperty name="height" value="0.035" units="cm"/>
      <inkml:brushProperty name="color" value="#008C3A"/>
    </inkml:brush>
  </inkml:definitions>
  <inkml:trace contextRef="#ctx0" brushRef="#br0">0 1 24575,'4'0'0,"0"1"0,0 0 0,-1 1 0,1-1 0,0 1 0,-1 0 0,1 0 0,4 3 0,10 5 0,8 0 0,35 8 0,0 0 0,-44-14 0,1 0 0,-1-1 0,1-1 0,0-1 0,26-1 0,-16 1 0,35 3 0,-42-1-227,-1 1-1,1 0 1,-1 2-1,0 0 1,36 17-1,-44-16-6598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1:45:36.847"/>
    </inkml:context>
    <inkml:brush xml:id="br0">
      <inkml:brushProperty name="width" value="0.035" units="cm"/>
      <inkml:brushProperty name="height" value="0.035" units="cm"/>
      <inkml:brushProperty name="color" value="#E71224"/>
    </inkml:brush>
  </inkml:definitions>
  <inkml:trace contextRef="#ctx0" brushRef="#br0">1 1010 24575,'0'-3'0,"1"0"0,0 0 0,0 0 0,0 0 0,0 0 0,0 0 0,1 0 0,-1 0 0,1 0 0,0 1 0,3-5 0,0-1 0,23-29 0,1 1 0,2 2 0,2 1 0,0 1 0,69-49 0,-17 24 0,144-73 0,-110 74-170,2 5 0,195-53 0,264-25-340,61 40 510,-2 33 0,519 18-345,-739 64 1139,-1 32-129,-161-20-759,0-5 94,256 39 0,-6 33 0,154 47 0,-611-142 0,222 62 0,-216-52 0,-1 2 0,89 50 0,-71-29 0,191 101 0,-175-106-682,165 47-1,-208-73-6143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28.700"/>
    </inkml:context>
    <inkml:brush xml:id="br0">
      <inkml:brushProperty name="width" value="0.035" units="cm"/>
      <inkml:brushProperty name="height" value="0.035" units="cm"/>
      <inkml:brushProperty name="color" value="#E71224"/>
    </inkml:brush>
  </inkml:definitions>
  <inkml:trace contextRef="#ctx0" brushRef="#br0">1 66 24575,'1'-2'0,"0"-1"0,1 1 0,-1 0 0,1 0 0,0 0 0,-1 0 0,1 1 0,0-1 0,0 1 0,0-1 0,4-1 0,1-3 0,-1 2 0,0 0 0,0 0 0,0 0 0,0 1 0,1 0 0,-1 0 0,1 1 0,0 0 0,-1 0 0,1 0 0,0 1 0,0 0 0,0 1 0,0-1 0,1 1 0,8 1 0,-15 0 0,0-1 0,1 0 0,-1 1 0,0-1 0,1 1 0,-1-1 0,0 1 0,0-1 0,0 1 0,1 0 0,-1 0 0,0-1 0,0 1 0,0 0 0,0 0 0,0 0 0,0 0 0,-1 0 0,1 1 0,0-1 0,0 0 0,-1 0 0,1 0 0,-1 1 0,1-1 0,-1 0 0,0 1 0,1-1 0,-1 0 0,0 2 0,1 6 0,0 0 0,-1-1 0,-2 17 0,1-8 0,1 22-22,1-20-426,-2 1 1,-3 24-1,2-31-6378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3.527"/>
    </inkml:context>
    <inkml:brush xml:id="br0">
      <inkml:brushProperty name="width" value="0.035" units="cm"/>
      <inkml:brushProperty name="height" value="0.035" units="cm"/>
      <inkml:brushProperty name="color" value="#008C3A"/>
    </inkml:brush>
  </inkml:definitions>
  <inkml:trace contextRef="#ctx0" brushRef="#br0">140 0 24575,'-3'0'0,"-1"3"0,0 4 0,-2 3 0,0 3 0,1 3 0,-1-2 0,-3-4 0,0 0 0,-3 1 0,-1 2 0,-3 3 0,-2 0 0,2 0 0,4-3-8191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4.087"/>
    </inkml:context>
    <inkml:brush xml:id="br0">
      <inkml:brushProperty name="width" value="0.035" units="cm"/>
      <inkml:brushProperty name="height" value="0.035" units="cm"/>
      <inkml:brushProperty name="color" value="#008C3A"/>
    </inkml:brush>
  </inkml:definitions>
  <inkml:trace contextRef="#ctx0" brushRef="#br0">79 0 24575,'0'3'0,"0"4"0,0 3 0,0 3 0,0 2 0,0 2 0,0 0 0,-3 1 0,-1 0 0,1-1 0,-6 0 0,-3 0 0,-4 1 0,0-4 0,1-4-8191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4.722"/>
    </inkml:context>
    <inkml:brush xml:id="br0">
      <inkml:brushProperty name="width" value="0.035" units="cm"/>
      <inkml:brushProperty name="height" value="0.035" units="cm"/>
      <inkml:brushProperty name="color" value="#008C3A"/>
    </inkml:brush>
  </inkml:definitions>
  <inkml:trace contextRef="#ctx0" brushRef="#br0">40 1 24575,'1'0'0,"1"0"0,-1 1 0,0-1 0,0 1 0,0-1 0,0 1 0,0 0 0,0-1 0,0 1 0,0 0 0,0 0 0,0-1 0,-1 1 0,1 0 0,0 0 0,0 0 0,-1 0 0,1 0 0,-1 0 0,1 1 0,-1-1 0,1 1 0,9 27 0,-8-21 0,-1 0 0,0-1 0,0 1 0,0 0 0,-1-1 0,0 1 0,0 0 0,-1-1 0,0 1 0,0 0 0,-1-1 0,0 1 0,-1-1 0,1 0 0,-1 1 0,-1-2 0,1 1 0,-1 0 0,-5 6 0,-23 34-1365,23-36-5461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6.444"/>
    </inkml:context>
    <inkml:brush xml:id="br0">
      <inkml:brushProperty name="width" value="0.035" units="cm"/>
      <inkml:brushProperty name="height" value="0.035" units="cm"/>
      <inkml:brushProperty name="color" value="#008C3A"/>
    </inkml:brush>
  </inkml:definitions>
  <inkml:trace contextRef="#ctx0" brushRef="#br0">613 0 24575,'-3'1'0,"0"0"0,-1 1 0,1-1 0,0 0 0,0 1 0,0 0 0,1 0 0,-1 0 0,0 0 0,1 0 0,-1 1 0,-2 3 0,-9 6 0,6-5 0,0-1 0,1 2 0,0-1 0,-8 12 0,9-11 0,-1 0 0,0 0 0,0-1 0,-9 7 0,2-5 0,-2 0 0,1-2 0,-1 0 0,0-1 0,0 0 0,-20 3 0,6 0 0,-234 56-1365,217-56-5461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7.628"/>
    </inkml:context>
    <inkml:brush xml:id="br0">
      <inkml:brushProperty name="width" value="0.035" units="cm"/>
      <inkml:brushProperty name="height" value="0.035" units="cm"/>
      <inkml:brushProperty name="color" value="#008C3A"/>
    </inkml:brush>
  </inkml:definitions>
  <inkml:trace contextRef="#ctx0" brushRef="#br0">0 0 24575,'1'12'0,"0"-1"0,0 1 0,1-1 0,1 0 0,0 0 0,6 14 0,32 64 0,-31-70 0,-7-13-114,-1-1 1,1 1-1,1-1 0,-1 0 0,1 0 1,0 0-1,0-1 0,0 1 0,1-1 1,0 0-1,8 5 0,-3-4-6712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7.987"/>
    </inkml:context>
    <inkml:brush xml:id="br0">
      <inkml:brushProperty name="width" value="0.035" units="cm"/>
      <inkml:brushProperty name="height" value="0.035" units="cm"/>
      <inkml:brushProperty name="color" value="#008C3A"/>
    </inkml:brush>
  </inkml:definitions>
  <inkml:trace contextRef="#ctx0" brushRef="#br0">217 1 24575,'-3'0'0,"-7"5"0,-4 6 0,-3 3 0,-4 2 0,-1 1 0,3 1 0,4 0 0,3-3 0,2-1 0,1 0 0,-1 0 0,-5 1 0,-5 3 0,0-1-8191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8.959"/>
    </inkml:context>
    <inkml:brush xml:id="br0">
      <inkml:brushProperty name="width" value="0.035" units="cm"/>
      <inkml:brushProperty name="height" value="0.035" units="cm"/>
      <inkml:brushProperty name="color" value="#008C3A"/>
    </inkml:brush>
  </inkml:definitions>
  <inkml:trace contextRef="#ctx0" brushRef="#br0">1 215 24575,'4'0'0,"-1"-1"0,1 0 0,0 0 0,-1 0 0,1 0 0,6-4 0,14-4 0,156-18 0,-121 21 0,86-21 0,-137 25 0,-1-1 0,0-1 0,0 0 0,0 0 0,0 0 0,0 0 0,6-8 0,24-13 0,-31 21 21,0-1 1,0 1-1,-1-1 0,1 0 0,5-7 0,-6 6-319,1 0-1,-1 1 1,2 0-1,6-6 1,-3 6-6528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09.641"/>
    </inkml:context>
    <inkml:brush xml:id="br0">
      <inkml:brushProperty name="width" value="0.035" units="cm"/>
      <inkml:brushProperty name="height" value="0.035" units="cm"/>
      <inkml:brushProperty name="color" value="#008C3A"/>
    </inkml:brush>
  </inkml:definitions>
  <inkml:trace contextRef="#ctx0" brushRef="#br0">51 0 24575,'-2'1'0,"1"1"0,0-1 0,-1 0 0,1 1 0,0-1 0,0 1 0,0-1 0,1 1 0,-1 0 0,0-1 0,0 1 0,1 0 0,-1 0 0,1 0 0,0-1 0,-1 3 0,0 1 0,-10 41 0,2 0 0,2 1 0,3 0 0,0 54 0,13 86 0,0 1 0,-6-128 0,2 0 0,14 61 0,-15-105-1365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10.113"/>
    </inkml:context>
    <inkml:brush xml:id="br0">
      <inkml:brushProperty name="width" value="0.035" units="cm"/>
      <inkml:brushProperty name="height" value="0.035" units="cm"/>
      <inkml:brushProperty name="color" value="#008C3A"/>
    </inkml:brush>
  </inkml:definitions>
  <inkml:trace contextRef="#ctx0" brushRef="#br0">174 1 24575,'-1'2'0,"1"1"0,-1-1 0,0 0 0,0 0 0,0 1 0,-1-1 0,1 0 0,0 0 0,-4 4 0,-4 7 0,-35 90 0,32-70 0,-27 51 0,36-79-93,-2 4-119,1-1 0,-1 0 0,-1 0 0,0-1 0,-13 14 0,12-15-6614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10.741"/>
    </inkml:context>
    <inkml:brush xml:id="br0">
      <inkml:brushProperty name="width" value="0.035" units="cm"/>
      <inkml:brushProperty name="height" value="0.035" units="cm"/>
      <inkml:brushProperty name="color" value="#008C3A"/>
    </inkml:brush>
  </inkml:definitions>
  <inkml:trace contextRef="#ctx0" brushRef="#br0">1 0 24575,'3'0'0,"1"3"0,2 1 0,4 2 0,2 1 0,2 1 0,2 1 0,-2 0 0,0-1 0,0 1 0,0-1 0,1 2 0,1-2 0,1-2 0,-1-2 0,-2-1-8191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29.287"/>
    </inkml:context>
    <inkml:brush xml:id="br0">
      <inkml:brushProperty name="width" value="0.035" units="cm"/>
      <inkml:brushProperty name="height" value="0.035" units="cm"/>
      <inkml:brushProperty name="color" value="#E71224"/>
    </inkml:brush>
  </inkml:definitions>
  <inkml:trace contextRef="#ctx0" brushRef="#br0">1 72 24575,'0'-2'0,"4"-3"0,2-3 0,1 0 0,3 0 0,1-2 0,1 1 0,0 0 0,1 2 0,-2 2-8191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11.698"/>
    </inkml:context>
    <inkml:brush xml:id="br0">
      <inkml:brushProperty name="width" value="0.035" units="cm"/>
      <inkml:brushProperty name="height" value="0.035" units="cm"/>
      <inkml:brushProperty name="color" value="#008C3A"/>
    </inkml:brush>
  </inkml:definitions>
  <inkml:trace contextRef="#ctx0" brushRef="#br0">119 0 24575,'-1'13'0,"-1"-1"0,0 0 0,-1 1 0,0-1 0,-6 14 0,-4 13 0,2 11 0,8-34 0,0-1 0,-1 1 0,-1-1 0,0 0 0,-1 0 0,-1 0 0,0-1 0,-12 17 0,18-29 0,-1 0 0,1 0 0,-1 0 0,1 0 0,0 0 0,-1 1 0,1-1 0,0 0 0,1 1 0,-1-1 0,0 0 0,1 1 0,-1-1 0,1 1 0,0 2 0,0-3 0,1-1 0,-1 1 0,1-1 0,0 1 0,-1-1 0,1 1 0,0-1 0,0 0 0,0 1 0,0-1 0,0 0 0,1 0 0,-1 0 0,0 0 0,0 0 0,1 0 0,-1 0 0,1 0 0,-1-1 0,1 1 0,-1 0 0,1-1 0,-1 1 0,3-1 0,12 5 0,33 5 0,10 3 0,-11-1-1365,-33-10-5461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12.302"/>
    </inkml:context>
    <inkml:brush xml:id="br0">
      <inkml:brushProperty name="width" value="0.035" units="cm"/>
      <inkml:brushProperty name="height" value="0.035" units="cm"/>
      <inkml:brushProperty name="color" value="#008C3A"/>
    </inkml:brush>
  </inkml:definitions>
  <inkml:trace contextRef="#ctx0" brushRef="#br0">546 0 24575,'0'19'0,"-2"-1"0,0 0 0,-1 0 0,-1 0 0,-9 27 0,-41 82 0,15-39 0,36-79 0,-1-1 0,0 1 0,-1-1 0,0 0 0,0 0 0,-1-1 0,0 0 0,0 0 0,-1 0 0,0-1 0,0 1 0,0-2 0,-1 1 0,0-1 0,0 0 0,-13 5 0,-21 7-273,-1-1 0,-1-2 0,0-2 0,-66 9 0,81-18-6553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12.848"/>
    </inkml:context>
    <inkml:brush xml:id="br0">
      <inkml:brushProperty name="width" value="0.035" units="cm"/>
      <inkml:brushProperty name="height" value="0.035" units="cm"/>
      <inkml:brushProperty name="color" value="#008C3A"/>
    </inkml:brush>
  </inkml:definitions>
  <inkml:trace contextRef="#ctx0" brushRef="#br0">0 172 24575,'40'-13'0,"292"-70"0,-122 26 0,-183 51-682,42-5-1,-51 10-6143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14.030"/>
    </inkml:context>
    <inkml:brush xml:id="br0">
      <inkml:brushProperty name="width" value="0.035" units="cm"/>
      <inkml:brushProperty name="height" value="0.035" units="cm"/>
      <inkml:brushProperty name="color" value="#008C3A"/>
    </inkml:brush>
  </inkml:definitions>
  <inkml:trace contextRef="#ctx0" brushRef="#br0">4 0 24575,'-2'37'0,"1"-26"0,0 0 0,1 0 0,0 1 0,1-1 0,0 0 0,4 17 0,-4-27 0,0 0 0,-1 1 0,1-1 0,0 1 0,0-1 0,0 0 0,0 0 0,0 0 0,0 1 0,0-1 0,0 0 0,0 0 0,1 0 0,-1-1 0,0 1 0,1 0 0,-1 0 0,1-1 0,-1 1 0,1-1 0,-1 1 0,1-1 0,-1 0 0,1 1 0,-1-1 0,1 0 0,-1 0 0,1 0 0,-1 0 0,1 0 0,0-1 0,1 0 0,7-1 0,0 0 0,0-1 0,18-8 0,-11 4 0,-2 3 37,0 0-1,31-3 1,-32 5-406,0 0 0,0-1 1,25-8-1,-27 6-6457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14.612"/>
    </inkml:context>
    <inkml:brush xml:id="br0">
      <inkml:brushProperty name="width" value="0.035" units="cm"/>
      <inkml:brushProperty name="height" value="0.035" units="cm"/>
      <inkml:brushProperty name="color" value="#008C3A"/>
    </inkml:brush>
  </inkml:definitions>
  <inkml:trace contextRef="#ctx0" brushRef="#br0">273 1 24575,'1'60'0,"1"-29"0,-2-1 0,-1 1 0,-1 0 0,-14 60 0,11-70 0,2-9 0,-1 1 0,0-1 0,0 0 0,-1 0 0,-1 0 0,0-1 0,-8 12 0,-19 22 0,17-20 0,-1-1 0,-2-1 0,0-1 0,-25 22 0,2-8-1365,27-20-5461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17:15.379"/>
    </inkml:context>
    <inkml:brush xml:id="br0">
      <inkml:brushProperty name="width" value="0.035" units="cm"/>
      <inkml:brushProperty name="height" value="0.035" units="cm"/>
      <inkml:brushProperty name="color" value="#008C3A"/>
    </inkml:brush>
  </inkml:definitions>
  <inkml:trace contextRef="#ctx0" brushRef="#br0">0 0 24575,'5'1'0,"-1"-1"0,1 1 0,-1 0 0,1 0 0,-1 0 0,1 0 0,-1 1 0,0 0 0,0 0 0,0 0 0,0 0 0,5 5 0,5 4 0,24 25 0,-11-10 0,34 33 0,-36-33 0,1-2 0,47 34 0,-39-38 0,0-1 0,1-1 0,1-2 0,1-2 0,38 10 0,-48-15-455,-1 1 0,34 17 0,-44-18-6371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34:32.710"/>
    </inkml:context>
    <inkml:brush xml:id="br0">
      <inkml:brushProperty name="width" value="0.035" units="cm"/>
      <inkml:brushProperty name="height" value="0.035" units="cm"/>
      <inkml:brushProperty name="color" value="#5B2D90"/>
    </inkml:brush>
  </inkml:definitions>
  <inkml:trace contextRef="#ctx0" brushRef="#br0">1080 204 24575,'-1'-3'0,"1"0"0,-1-1 0,0 1 0,0 0 0,0-1 0,-1 1 0,1 0 0,-1 0 0,1 0 0,-1 0 0,0 0 0,0 1 0,-1-1 0,1 0 0,-5-3 0,-6-6 0,-26-16 0,31 22 0,-12-8 0,-1 1 0,0 2 0,-1 0 0,0 1 0,0 1 0,-1 1 0,-1 1 0,1 1 0,-1 1 0,-38-3 0,-205 4 0,141 6 0,118-2 0,-1 1 0,1 0 0,0 0 0,0 0 0,0 1 0,0 0 0,0 1 0,0 0 0,-9 4 0,3 2 0,1-1 0,0 2 0,-22 19 0,3-4 0,25-20 0,1 0 0,0 0 0,0 0 0,0 0 0,0 1 0,1 0 0,0 0 0,1 1 0,-7 10 0,1 3 0,1 1 0,1 0 0,1 0 0,1 1 0,-5 30 0,9-36 0,1 1 0,0-1 0,1 0 0,1 1 0,1-1 0,0 0 0,1 0 0,5 19 0,-3-23 0,-1-1 0,2 1 0,-1-1 0,2 0 0,-1 0 0,1-1 0,1 0 0,0 0 0,1 0 0,-1-1 0,2-1 0,-1 0 0,1 0 0,1 0 0,16 8 0,12 4 0,1-2 0,0-2 0,49 12 0,-57-18 0,2 1 0,-14-3 0,1-2 0,0 0 0,0-2 0,29 3 0,315-6 0,-130-26 0,-195 19 0,-25 4 0,0-1 0,0-1 0,0 0 0,0-1 0,0 0 0,-1-2 0,0 1 0,19-14 0,-26 16 0,-1 0 0,0-1 0,-1 0 0,1 0 0,-1-1 0,0 1 0,0-1 0,-1 0 0,0-1 0,0 1 0,0-1 0,-1 0 0,0 1 0,0-1 0,-1-1 0,1 1 0,-2 0 0,1-1 0,0-8 0,-1-3 0,0-1 0,-2 1 0,-4-33 0,4 44 0,-1 0 0,0 0 0,-1 0 0,0 1 0,0-1 0,0 1 0,-1 0 0,0 0 0,-1 0 0,0 0 0,-7-8 0,-135-124 125,48 50-1615,80 71-5336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34:51.944"/>
    </inkml:context>
    <inkml:brush xml:id="br0">
      <inkml:brushProperty name="width" value="0.035" units="cm"/>
      <inkml:brushProperty name="height" value="0.035" units="cm"/>
      <inkml:brushProperty name="color" value="#5B2D90"/>
    </inkml:brush>
  </inkml:definitions>
  <inkml:trace contextRef="#ctx0" brushRef="#br0">963 157 24575,'-3'-1'0,"1"0"0,-1 1 0,1-1 0,-1 0 0,1 0 0,0 0 0,0 0 0,-4-3 0,-7-3 0,-137-49 0,122 48 0,0 1 0,0 2 0,-46-3 0,-195 9 0,259 0 0,0 1 0,0 0 0,0 0 0,0 1 0,1 0 0,0 1 0,-1 0 0,1 1 0,1 0 0,-16 11 0,-3 5 0,-43 46 0,40-37 0,20-20 0,0 1 0,0 0 0,2 1 0,-1 0 0,2 0 0,-1 1 0,2 0 0,0 0 0,0 1 0,1 0 0,1 0 0,0 0 0,1 0 0,1 1 0,0-1 0,1 1 0,0-1 0,3 23 0,0-27 0,0 0 0,1 1 0,0-1 0,1 0 0,0-1 0,1 1 0,0-1 0,0 0 0,1 0 0,0 0 0,1-1 0,0 0 0,0 0 0,1-1 0,0 1 0,11 7 0,5 2 0,0-1 0,1-2 0,1 0 0,48 18 0,-8-9 0,0-3 0,2-3 0,107 13 0,-68-20 0,172-7 0,-244-4 0,-1-2 0,0-2 0,0 0 0,46-15 0,-67 16 0,-1-1 0,1 0 0,-1 0 0,0-2 0,-1 1 0,1-1 0,-1-1 0,-1 0 0,0-1 0,0 0 0,0 0 0,-1-1 0,0 0 0,9-15 0,8-14 0,-16 24 0,0 0 0,-1-1 0,0 1 0,9-28 0,-16 38 0,0 0 0,-1 0 0,0 0 0,-1-1 0,1 1 0,-1 0 0,0-1 0,0 1 0,0 0 0,-1-1 0,0 1 0,0 0 0,0 0 0,-1 0 0,0 0 0,0 0 0,0 0 0,0 0 0,-1 0 0,-3-4 0,-3-3 0,-1 1 0,0 0 0,0 0 0,-1 1 0,0 1 0,-14-10 0,-81-43 0,38 23 0,-54-42 0,-74-40 0,178 112-341,0 0 0,-1 2-1,-36-10 1,31 13-6485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35:26.264"/>
    </inkml:context>
    <inkml:brush xml:id="br0">
      <inkml:brushProperty name="width" value="0.035" units="cm"/>
      <inkml:brushProperty name="height" value="0.035" units="cm"/>
      <inkml:brushProperty name="color" value="#5B2D90"/>
    </inkml:brush>
  </inkml:definitions>
  <inkml:trace contextRef="#ctx0" brushRef="#br0">795 72 24575,'-24'-10'0,"0"1"0,-1 2 0,0 0 0,-38-6 0,41 9 0,-32-5 0,0 3 0,-1 2 0,1 2 0,-57 5 0,102-1 0,0 0 0,0 0 0,0 0 0,0 1 0,1 1 0,0-1 0,-1 1 0,1 1 0,1 0 0,-1 0 0,1 0 0,-1 1 0,2 0 0,-9 9 0,-9 12 0,2 0 0,-25 39 0,39-55 0,0 1 0,1 0 0,1 0 0,0 0 0,1 1 0,0 0 0,1 0 0,1 0 0,0 1 0,0-1 0,1 1 0,1 23 0,1-10 0,2 1 0,0-1 0,2 0 0,2 0 0,15 49 0,-17-64 0,1 0 0,0 0 0,1 0 0,1-1 0,0 0 0,0 0 0,1 0 0,1-1 0,-1-1 0,2 1 0,-1-1 0,1-1 0,1 0 0,14 9 0,6-1 0,1-2 0,0-1 0,65 17 0,106 7 0,-134-28 0,0-4 0,1-2 0,101-10 0,-161 6 0,0-1 0,0 0 0,0-1 0,0 0 0,0 0 0,-1-1 0,1-1 0,-1 1 0,0-2 0,0 1 0,8-8 0,-4 2 0,0-1 0,-1-1 0,0 0 0,-1-1 0,15-24 0,57-74 0,-25 37 0,-53 68 0,-2 1 0,1-1 0,-1 1 0,0-1 0,-1 0 0,1 0 0,-1 0 0,-1-1 0,2-14 0,-2 7 0,0 0 0,-2 0 0,-3-28 0,3 39 0,0 1 0,-1-1 0,1 1 0,0 0 0,-1 0 0,0 0 0,0 0 0,1 0 0,-2 0 0,1 0 0,0 1 0,-1-1 0,1 1 0,-1-1 0,-4-2 0,-6-4 0,0 1 0,-17-8 0,21 12 0,-44-20 31,-1 3-1,-1 2 1,-79-16-1,-59-20-1517,168 46-5339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35:27.505"/>
    </inkml:context>
    <inkml:brush xml:id="br0">
      <inkml:brushProperty name="width" value="0.035" units="cm"/>
      <inkml:brushProperty name="height" value="0.035" units="cm"/>
      <inkml:brushProperty name="color" value="#5B2D90"/>
    </inkml:brush>
  </inkml:definitions>
  <inkml:trace contextRef="#ctx0" brushRef="#br0">1 0 24575,'125'6'0,"-107"-4"0,0 1 0,0 1 0,0 1 0,30 12 0,0 6 0,0 2 0,67 48 0,77 75 0,92 104 0,-211-177 0,105 136 0,-143-162 0,-3 2 0,-1 1 0,-3 1 0,-2 2 0,-3 0 0,-2 2 0,-3 0 0,-2 1 0,13 93 0,1 110 0,-6 315 0,-24-557-1365,0-3-5461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29.908"/>
    </inkml:context>
    <inkml:brush xml:id="br0">
      <inkml:brushProperty name="width" value="0.035" units="cm"/>
      <inkml:brushProperty name="height" value="0.035" units="cm"/>
      <inkml:brushProperty name="color" value="#E71224"/>
    </inkml:brush>
  </inkml:definitions>
  <inkml:trace contextRef="#ctx0" brushRef="#br0">0 26 24575,'2'0'0,"3"0"0,3-4 0,7-2 0,2 1 0,1 1 0,-1 0 0,0 3 0,-2-1 0,-3 2-8191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08:35:27.905"/>
    </inkml:context>
    <inkml:brush xml:id="br0">
      <inkml:brushProperty name="width" value="0.035" units="cm"/>
      <inkml:brushProperty name="height" value="0.035" units="cm"/>
      <inkml:brushProperty name="color" value="#5B2D90"/>
    </inkml:brush>
  </inkml:definitions>
  <inkml:trace contextRef="#ctx0" brushRef="#br0">1 10 24575,'1'13'0,"0"0"0,1 0 0,1 0 0,0 0 0,5 13 0,-2-7 0,33 106 0,6-2 0,104 201 0,-144-314 0,-4-7 0,1 1 0,-1-1 0,1 0 0,0 1 0,0-1 0,0 0 0,1 0 0,-1 0 0,1-1 0,0 1 0,4 3 0,-6-6 0,-1 0 0,1 1 0,-1-1 0,0 0 0,1 0 0,-1 0 0,0 0 0,1-1 0,-1 1 0,1 0 0,-1 0 0,0 0 0,1 0 0,-1 0 0,0 0 0,1 0 0,-1-1 0,0 1 0,1 0 0,-1 0 0,0-1 0,1 1 0,-1 0 0,0 0 0,0-1 0,1 1 0,-1 0 0,0-1 0,0 1 0,0 0 0,1-1 0,-1 1 0,0 0 0,0-1 0,6-11 0,0 0 0,8-22 0,0-4 0,49-104-455,6 3 0,93-138 0,-107 195-6371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50:21.137"/>
    </inkml:context>
    <inkml:brush xml:id="br0">
      <inkml:brushProperty name="width" value="0.035" units="cm"/>
      <inkml:brushProperty name="height" value="0.035" units="cm"/>
      <inkml:brushProperty name="color" value="#5B2D90"/>
    </inkml:brush>
  </inkml:definitions>
  <inkml:trace contextRef="#ctx0" brushRef="#br0">0 19 24575,'104'5'0,"179"32"0,-47-2 0,317-4 35,-2-30-304,-394-2-82,62 1-1014,224-4-611,21-43 4892,-234 18-1906,105-14-2375,-310 40-5461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50:22.187"/>
    </inkml:context>
    <inkml:brush xml:id="br0">
      <inkml:brushProperty name="width" value="0.035" units="cm"/>
      <inkml:brushProperty name="height" value="0.035" units="cm"/>
      <inkml:brushProperty name="color" value="#5B2D90"/>
    </inkml:brush>
  </inkml:definitions>
  <inkml:trace contextRef="#ctx0" brushRef="#br0">0 974 24575,'1'-2'0,"-1"0"0,1 0 0,0 0 0,-1 0 0,1 0 0,0 1 0,0-1 0,0 0 0,0 0 0,1 1 0,-1-1 0,0 1 0,1-1 0,-1 1 0,1 0 0,-1-1 0,1 1 0,2-2 0,1 0 0,29-23 0,2 2 0,1 1 0,69-31 0,127-37 0,-201 79 0,147-47-467,342-65 0,200 30-1881,-383 67 1449,62 4-922,605-13-1005,8 0 1677,1997-249-189,-2841 261 4462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50:22.671"/>
    </inkml:context>
    <inkml:brush xml:id="br0">
      <inkml:brushProperty name="width" value="0.035" units="cm"/>
      <inkml:brushProperty name="height" value="0.035" units="cm"/>
      <inkml:brushProperty name="color" value="#5B2D90"/>
    </inkml:brush>
  </inkml:definitions>
  <inkml:trace contextRef="#ctx0" brushRef="#br0">129 1 24575,'213'39'0,"176"25"0,-381-63 0,3 0 0,-1 1 0,0-1 0,-1 1 0,20 7 0,-28-9 0,0 1 0,-1-1 0,1 1 0,0-1 0,-1 0 0,1 1 0,0-1 0,-1 1 0,1-1 0,-1 1 0,1 0 0,0-1 0,-1 1 0,1 0 0,-1-1 0,0 1 0,1 0 0,-1-1 0,0 1 0,1 0 0,-1 0 0,0 0 0,0-1 0,0 1 0,0 0 0,1 0 0,-1 0 0,0-1 0,0 1 0,-1 0 0,1 0 0,0 0 0,0-1 0,0 1 0,0 0 0,-1 0 0,1-1 0,0 1 0,-1 0 0,1 0 0,-1-1 0,1 1 0,-1 0 0,1-1 0,-1 1 0,1-1 0,-2 2 0,-3 4 0,0-1 0,-1 0 0,-12 10 0,-21 11 0,-2-1 0,-1-1 0,-58 22 0,48-23 0,-346 156-1365,292-129-5461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52:24.446"/>
    </inkml:context>
    <inkml:brush xml:id="br0">
      <inkml:brushProperty name="width" value="0.035" units="cm"/>
      <inkml:brushProperty name="height" value="0.035" units="cm"/>
      <inkml:brushProperty name="color" value="#5B2D90"/>
    </inkml:brush>
  </inkml:definitions>
  <inkml:trace contextRef="#ctx0" brushRef="#br0">841 497 24575,'0'-2'0,"0"1"0,-1-1 0,1 1 0,-1-1 0,1 1 0,-1 0 0,0-1 0,0 1 0,1 0 0,-1-1 0,0 1 0,0 0 0,0 0 0,-1 0 0,1 0 0,0 0 0,0 0 0,0 0 0,-1 0 0,1 0 0,0 1 0,-1-1 0,1 0 0,-1 1 0,1 0 0,-1-1 0,1 1 0,-4-1 0,-6-1 0,0 0 0,-19 0 0,25 2 0,-28-1 0,0 1 0,0 1 0,1 3 0,-1 0 0,1 2 0,0 1 0,0 2 0,-48 20 0,60-20 0,1 1 0,0 0 0,1 1 0,0 1 0,1 1 0,0 0 0,1 2 0,1 0 0,0 0 0,1 1 0,1 1 0,0 0 0,1 1 0,-11 24 0,-7 28 0,4 1 0,-21 88 0,38-127 0,-5 21 0,2 0 0,2 0 0,3 1 0,0 76 0,8-92 0,1 0 0,2 0 0,2-1 0,2 1 0,1-1 0,1-1 0,17 37 0,-12-39 0,1-1 0,2-1 0,1 0 0,2-2 0,1 0 0,1-1 0,1-1 0,2-2 0,1 0 0,1-2 0,41 28 0,-45-36 0,0-2 0,1-1 0,1 0 0,0-2 0,0-1 0,1-1 0,1-2 0,-1 0 0,1-2 0,0-1 0,0-1 0,1-2 0,-1 0 0,0-2 0,38-6 0,-38 1-4,-1-1 0,0-1 1,0-2-1,-1-1 0,-1 0 0,1-2 0,-2-1 0,0-1 0,34-28 0,-21 11-118,-2 0 0,-1-2-1,-2-2 1,50-70 0,-65 80 122,-1 0 0,-1-1 0,14-35 0,-24 48 0,0-1 0,-1 1 0,0-1 0,-1 0 0,-1 0 0,0 0 0,-1 0 0,-2-28 0,-4 13 3,-1 0 0,-1 1 0,-1-1 0,-1 1 0,-2 1 1,-19-35-1,-8-6 257,-62-86 0,-140-155-458,-20 10-358,85 101 374,119 133 308,10 10-784,-104-97-1,127 136-5297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53:32.686"/>
    </inkml:context>
    <inkml:brush xml:id="br0">
      <inkml:brushProperty name="width" value="0.035" units="cm"/>
      <inkml:brushProperty name="height" value="0.035" units="cm"/>
      <inkml:brushProperty name="color" value="#008C3A"/>
    </inkml:brush>
  </inkml:definitions>
  <inkml:trace contextRef="#ctx0" brushRef="#br0">961 113 24575,'0'-3'0,"0"0"0,0 0 0,-1 1 0,1-1 0,-1 0 0,0 0 0,0 1 0,0-1 0,0 0 0,0 1 0,0-1 0,-1 1 0,1-1 0,-1 1 0,-3-4 0,1 2 0,0 1 0,-1-1 0,0 1 0,1-1 0,-1 1 0,0 1 0,-8-4 0,-3 0 0,-2 0 0,1 2 0,-36-6 0,6 4 0,0 3 0,-1 1 0,0 2 0,-72 10 0,96-5 0,0 2 0,1 0 0,0 1 0,0 1 0,1 1 0,0 1 0,1 1 0,0 1 0,1 0 0,1 2 0,0 0 0,0 2 0,2 0 0,-17 21 0,16-17 0,2 1 0,0 1 0,2 0 0,1 1 0,0 0 0,2 1 0,1 1 0,0 0 0,2 0 0,2 1 0,0 0 0,-2 35 0,5-37 0,2 0 0,1 1 0,2-1 0,5 38 0,-5-54 0,1 0 0,-1 0 0,1 0 0,1-1 0,0 1 0,0-1 0,0 0 0,1 0 0,0-1 0,1 1 0,0-1 0,0 0 0,0-1 0,1 0 0,14 11 0,-3-7 0,-1 0 0,1-1 0,1-1 0,0-1 0,0 0 0,0-2 0,33 6 0,144 7 0,264-18 0,-365-3 0,-47 2 0,0-3 0,0-2 0,0-1 0,84-27 0,-104 25 0,0-2 0,-1-1 0,0-1 0,-1-1 0,0-2 0,-2 0 0,0-2 0,42-39 0,-60 51 0,0-1 0,0 0 0,-1 0 0,0 0 0,0-1 0,0 0 0,-1 0 0,-1 0 0,1 0 0,-1 0 0,-1-1 0,1 0 0,-2 1 0,1-1 0,-1 0 0,0 0 0,-1 0 0,-1-12 0,0 9 0,-2-1 0,0 1 0,0-1 0,-1 1 0,0 0 0,-1 0 0,-1 0 0,1 1 0,-2 0 0,0 0 0,0 1 0,-10-11 0,-12-12-170,-1 1-1,-2 2 0,-1 1 1,-1 1-1,-2 2 0,-1 1 1,-50-24-1,57 35-6655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53:33.552"/>
    </inkml:context>
    <inkml:brush xml:id="br0">
      <inkml:brushProperty name="width" value="0.035" units="cm"/>
      <inkml:brushProperty name="height" value="0.035" units="cm"/>
      <inkml:brushProperty name="color" value="#008C3A"/>
    </inkml:brush>
  </inkml:definitions>
  <inkml:trace contextRef="#ctx0" brushRef="#br0">0 1 24575,'112'725'-2385,"-51"-373"2189,108 858-1306,-88-50 1488,-79 5 184,8-684 3757,15 944-3927,-26-1403 0,1-14 0,0 1 0,0 0 0,0 0 0,3 10 0,-2-16 0,-1-1 0,1 0 0,0 0 0,0 1 0,0-1 0,0 0 0,0 0 0,1 0 0,-1 0 0,1 0 0,-1 0 0,1-1 0,0 1 0,0 0 0,-1-1 0,1 1 0,0-1 0,0 0 0,3 2 0,0 0 0,-1 0 0,0 0 0,0 0 0,-1 1 0,1 0 0,-1 0 0,0 0 0,0 0 0,0 0 0,0 1 0,-1-1 0,1 1 0,-1 0 0,-1 0 0,1-1 0,-1 1 0,1 0 0,-1 1 0,0 7 0,-1-13 0,0 0 0,0 0 0,0 0 0,0 1 0,0-1 0,-1 0 0,1 0 0,0 0 0,0 0 0,0 0 0,0 0 0,0 0 0,0 0 0,0 0 0,0 0 0,-1 1 0,1-1 0,0 0 0,0 0 0,0 0 0,0 0 0,0 0 0,-1 0 0,1 0 0,0 0 0,0 0 0,0 0 0,0 0 0,0 0 0,0 0 0,-1 0 0,1 0 0,0 0 0,0 0 0,0-1 0,0 1 0,0 0 0,0 0 0,-1 0 0,1 0 0,0 0 0,0 0 0,0 0 0,0 0 0,0 0 0,0 0 0,0-1 0,0 1 0,-1 0 0,1 0 0,0 0 0,0 0 0,0 0 0,0 0 0,0 0 0,0-1 0,0 1 0,0 0 0,0 0 0,0 0 0,0 0 0,0-1 0,-25-25 15,-43-60-1,27 31-1408,-5-2-5432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53:33.901"/>
    </inkml:context>
    <inkml:brush xml:id="br0">
      <inkml:brushProperty name="width" value="0.035" units="cm"/>
      <inkml:brushProperty name="height" value="0.035" units="cm"/>
      <inkml:brushProperty name="color" value="#008C3A"/>
    </inkml:brush>
  </inkml:definitions>
  <inkml:trace contextRef="#ctx0" brushRef="#br0">0 1 24575,'5'6'0,"-1"0"0,0 0 0,0 1 0,-1-1 0,0 1 0,3 8 0,5 12 0,101 252 0,-77-180 0,53 104 0,-28-95 0,-41-82 0,-18-25 0,-1-1 0,0 0 0,1 1 0,-1-1 0,0 0 0,1 0 0,-1 1 0,0-1 0,1 0 0,-1 0 0,0 0 0,1 1 0,-1-1 0,1 0 0,-1 0 0,0 0 0,1 0 0,-1 0 0,1 0 0,-1 0 0,0 0 0,1 0 0,-1 0 0,1 0 0,-1 0 0,0 0 0,1 0 0,-1-1 0,1 1 0,-1 0 0,0 0 0,1 0 0,-1 0 0,0-1 0,1 1 0,-1 0 0,0-1 0,1 1 0,-1 0 0,0 0 0,0-1 0,1 1 0,-1-1 0,9-19 0,-8 16 0,101-321-1365,-93 291-5461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1.782"/>
    </inkml:context>
    <inkml:brush xml:id="br0">
      <inkml:brushProperty name="width" value="0.035" units="cm"/>
      <inkml:brushProperty name="height" value="0.035" units="cm"/>
      <inkml:brushProperty name="color" value="#5B2D90"/>
    </inkml:brush>
  </inkml:definitions>
  <inkml:trace contextRef="#ctx0" brushRef="#br0">274 87 24575,'0'5'0,"0"0"0,-1 0 0,0 0 0,0 0 0,0 0 0,-1 0 0,0 0 0,1 0 0,-2-1 0,1 1 0,0-1 0,-7 9 0,-2 0 0,-1 0 0,-20 18 0,-15 15 0,25-19 0,1 0 0,2 1 0,1 0 0,1 2 0,-19 45 0,32-58 0,0 0 0,2 1 0,0 0 0,0-1 0,2 1 0,0 0 0,5 26 0,-3-32 0,2 0 0,-1-1 0,1 1 0,1-1 0,0 1 0,11 15 0,-5-6 0,-8-16 0,0 0 0,0 0 0,0 0 0,1 0 0,0 0 0,0-1 0,0 0 0,1 1 0,-1-2 0,1 1 0,0 0 0,0-1 0,0 0 0,1 0 0,-1-1 0,1 1 0,-1-1 0,1 0 0,0-1 0,0 1 0,0-1 0,0-1 0,0 1 0,0-1 0,0 0 0,0 0 0,0 0 0,0-1 0,0 0 0,0 0 0,0-1 0,-1 0 0,1 0 0,0 0 0,-1-1 0,1 1 0,8-8 0,4-5 0,-1-1 0,-1-1 0,0-1 0,16-23 0,22-25 0,-42 53 0,0 0 0,-1 0 0,0-1 0,-1 0 0,0-1 0,-1 0 0,9-23 0,-7 2 0,-2 0 0,-2-1 0,-1 0 0,-1 0 0,-3 0 0,-2-47 0,0 72 0,-2 0 0,1 0 0,-1 0 0,-1 1 0,0-1 0,-1 1 0,0 0 0,-1 0 0,0 0 0,-1 1 0,0-1 0,0 1 0,-1 1 0,-1-1 0,-9-9 0,3 9-1365,2 4-5461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2.208"/>
    </inkml:context>
    <inkml:brush xml:id="br0">
      <inkml:brushProperty name="width" value="0.035" units="cm"/>
      <inkml:brushProperty name="height" value="0.035" units="cm"/>
      <inkml:brushProperty name="color" value="#5B2D90"/>
    </inkml:brush>
  </inkml:definitions>
  <inkml:trace contextRef="#ctx0" brushRef="#br0">0 318 24575,'3'0'0,"7"0"0,9 0 0,20 0 0,31 0 0,30-6 0,21-10 0,15-5 0,1-8 0,4-2 0,-8-4 0,-9 1 0,-6-2 0,-9 1 0,-14 8 0,-18 5 0,-16 6 0,-18 6-8191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0.375"/>
    </inkml:context>
    <inkml:brush xml:id="br0">
      <inkml:brushProperty name="width" value="0.035" units="cm"/>
      <inkml:brushProperty name="height" value="0.035" units="cm"/>
      <inkml:brushProperty name="color" value="#E71224"/>
    </inkml:brush>
  </inkml:definitions>
  <inkml:trace contextRef="#ctx0" brushRef="#br0">28 1 24575,'0'2'0,"0"3"0,0 3 0,0 2 0,0 1 0,0 4 0,0 3 0,0 6 0,-2 2 0,-1-1 0,-2 0 0,0 0 0,-2-2 0,1-6-8191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3.014"/>
    </inkml:context>
    <inkml:brush xml:id="br0">
      <inkml:brushProperty name="width" value="0.035" units="cm"/>
      <inkml:brushProperty name="height" value="0.035" units="cm"/>
      <inkml:brushProperty name="color" value="#5B2D90"/>
    </inkml:brush>
  </inkml:definitions>
  <inkml:trace contextRef="#ctx0" brushRef="#br0">147 1 24575,'11'0'0,"23"-1"0,-33 1 0,0 0 0,1 0 0,-1 0 0,0 1 0,0-1 0,0 0 0,0 0 0,0 0 0,0 1 0,0-1 0,0 1 0,0-1 0,0 1 0,0-1 0,-1 1 0,1-1 0,0 1 0,0 0 0,0-1 0,0 1 0,-1 0 0,2 1 0,-2 0 0,0-1 0,0 0 0,0 1 0,0-1 0,-1 0 0,1 0 0,0 1 0,-1-1 0,1 0 0,-1 0 0,1 0 0,-1 1 0,0-1 0,1 0 0,-1 0 0,0 0 0,0 0 0,-1 1 0,-21 22 0,16-17 0,-5 4-151,-1 0-1,-1-1 0,1 0 0,-2-1 1,1-1-1,-1 0 0,-1-1 1,-30 10-1,29-11-6674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3.720"/>
    </inkml:context>
    <inkml:brush xml:id="br0">
      <inkml:brushProperty name="width" value="0.035" units="cm"/>
      <inkml:brushProperty name="height" value="0.035" units="cm"/>
      <inkml:brushProperty name="color" value="#5B2D90"/>
    </inkml:brush>
  </inkml:definitions>
  <inkml:trace contextRef="#ctx0" brushRef="#br0">68 1 24575,'-3'0'0,"0"3"0,-1 6 0,1 11 0,1 8 0,0 4 0,-1 3 0,-1 3 0,1 2 0,-3 0 0,0-2 0,-1-1 0,-1-4 0,3-6 0,1-3 0,1-4 0,2-4-8191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4.187"/>
    </inkml:context>
    <inkml:brush xml:id="br0">
      <inkml:brushProperty name="width" value="0.035" units="cm"/>
      <inkml:brushProperty name="height" value="0.035" units="cm"/>
      <inkml:brushProperty name="color" value="#5B2D90"/>
    </inkml:brush>
  </inkml:definitions>
  <inkml:trace contextRef="#ctx0" brushRef="#br0">1 53 24575,'2'0'0,"5"0"0,3 0 0,1-3 0,0-1 0,2 1 0,4-3 0,8-3 0,5 0 0,-2-1 0,-6 1-8191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4.998"/>
    </inkml:context>
    <inkml:brush xml:id="br0">
      <inkml:brushProperty name="width" value="0.035" units="cm"/>
      <inkml:brushProperty name="height" value="0.035" units="cm"/>
      <inkml:brushProperty name="color" value="#5B2D90"/>
    </inkml:brush>
  </inkml:definitions>
  <inkml:trace contextRef="#ctx0" brushRef="#br0">1 1 24575,'0'1'0,"0"0"0,0 0 0,1 0 0,-1 0 0,1 0 0,-1 0 0,1 0 0,-1 0 0,1-1 0,-1 1 0,1 0 0,0 0 0,-1 0 0,1 0 0,0-1 0,0 1 0,0 0 0,0-1 0,-1 1 0,1-1 0,0 1 0,0-1 0,0 1 0,0-1 0,2 1 0,30 6 0,-31-6 0,24 1 0,50 0 0,-51-3 0,0 2 0,30 3 0,-46-1 27,0-1-1,0 1 0,-1 0 0,17 9 1,-16-7-402,0-1 1,0 0 0,14 4 0,-9-5-6452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6.268"/>
    </inkml:context>
    <inkml:brush xml:id="br0">
      <inkml:brushProperty name="width" value="0.035" units="cm"/>
      <inkml:brushProperty name="height" value="0.035" units="cm"/>
      <inkml:brushProperty name="color" value="#5B2D90"/>
    </inkml:brush>
  </inkml:definitions>
  <inkml:trace contextRef="#ctx0" brushRef="#br0">111 18 24575,'2'-2'0,"0"1"0,1-1 0,-1 1 0,0-1 0,1 1 0,-1 0 0,1 0 0,-1 0 0,1 0 0,-1 0 0,1 1 0,5-1 0,36-1 0,-30 1 0,-10 1 0,0 0 0,0 0 0,-1 1 0,1-1 0,0 1 0,-1 0 0,1 0 0,6 2 0,-9-2 0,0-1 0,0 1 0,-1-1 0,1 1 0,0 0 0,0-1 0,0 1 0,-1 0 0,1 0 0,0 0 0,-1 0 0,1-1 0,0 1 0,-1 0 0,1 0 0,-1 0 0,0 0 0,1 0 0,-1 0 0,0 1 0,0-1 0,1 0 0,-1 0 0,0 0 0,0 0 0,0 0 0,0 0 0,-1 0 0,1 0 0,0 0 0,0 0 0,-1 0 0,1 0 0,0 1 0,-1-1 0,-2 5 0,1-1 0,-1 1 0,0-1 0,-1 0 0,1 0 0,-1-1 0,0 1 0,-7 5 0,-40 33 0,40-35 0,1 0 0,0 0 0,-1-1 0,0 0 0,0-1 0,0 0 0,-1 0 0,0-2 0,0 1 0,0-2 0,-1 1 0,-20 1 0,40-12 0,9-3 0,10-2 0,31-9 0,-49 18 0,-1 1 0,1 0 0,-1 1 0,1 0 0,0 0 0,-1 0 0,1 1 0,0 1 0,12 1 0,-19-2 0,0 0 0,1 0 0,-1 1 0,0-1 0,0 0 0,1 1 0,-1 0 0,0-1 0,0 1 0,0-1 0,0 1 0,1 0 0,-1 0 0,0 0 0,-1 0 0,1 0 0,0 0 0,0 0 0,0 0 0,0 0 0,-1 0 0,1 0 0,-1 0 0,1 1 0,-1-1 0,1 0 0,-1 0 0,1 1 0,-1-1 0,0 0 0,0 1 0,0-1 0,0 0 0,0 1 0,0-1 0,0 0 0,0 1 0,-1 1 0,-2 6 0,0-1 0,0 0 0,0 0 0,-10 14 0,8-12 0,-3 5 0,0-2 0,0 1 0,-1-1 0,-1-1 0,-18 19 0,27-30-91,0 0 0,-1 0 0,1 0 0,0 0 0,-1 0 0,1 0 0,-1 0 0,1-1 0,-1 1 0,1-1 0,-1 1 0,1-1 0,-1 0 0,-1 1 0,-7-2-6735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6.855"/>
    </inkml:context>
    <inkml:brush xml:id="br0">
      <inkml:brushProperty name="width" value="0.035" units="cm"/>
      <inkml:brushProperty name="height" value="0.035" units="cm"/>
      <inkml:brushProperty name="color" value="#5B2D90"/>
    </inkml:brush>
  </inkml:definitions>
  <inkml:trace contextRef="#ctx0" brushRef="#br0">17 1 24575,'1'109'0,"-11"295"0,8-390 0,-2 26 0,2 0 0,3 46 0,2-72-1365,0-3-5461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7.706"/>
    </inkml:context>
    <inkml:brush xml:id="br0">
      <inkml:brushProperty name="width" value="0.035" units="cm"/>
      <inkml:brushProperty name="height" value="0.035" units="cm"/>
      <inkml:brushProperty name="color" value="#5B2D90"/>
    </inkml:brush>
  </inkml:definitions>
  <inkml:trace contextRef="#ctx0" brushRef="#br0">0 62 24575,'1'-1'0,"-1"-1"0,1 1 0,-1 0 0,1 0 0,-1 0 0,1 1 0,-1-1 0,1 0 0,0 0 0,0 0 0,-1 0 0,1 1 0,0-1 0,0 0 0,0 0 0,0 1 0,0-1 0,1 0 0,23-12 0,-18 10 0,5-4 0,-6 3 0,0 1 0,0 0 0,0 0 0,0 1 0,10-3 0,-15 4 0,0 1 0,0 0 0,1 0 0,-1 0 0,0 0 0,0 0 0,1 0 0,-1 0 0,0 0 0,0 0 0,0 1 0,1-1 0,-1 0 0,0 1 0,0-1 0,0 1 0,0 0 0,0-1 0,0 1 0,0 0 0,0-1 0,0 1 0,0 0 0,0 0 0,0 0 0,0 0 0,-1 0 0,1 0 0,0 0 0,-1 0 0,1 0 0,-1 0 0,1 1 0,-1-1 0,1 1 0,3 16-136,0 0-1,-1 0 1,-1 0-1,0 0 1,-1 0-1,-2 0 1,0 0-1,0 0 0,-9 34 1,7-37-6690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8.372"/>
    </inkml:context>
    <inkml:brush xml:id="br0">
      <inkml:brushProperty name="width" value="0.035" units="cm"/>
      <inkml:brushProperty name="height" value="0.035" units="cm"/>
      <inkml:brushProperty name="color" value="#5B2D90"/>
    </inkml:brush>
  </inkml:definitions>
  <inkml:trace contextRef="#ctx0" brushRef="#br0">1 67 24575,'1'-3'0,"1"-1"0,0 0 0,0 1 0,1 0 0,-1-1 0,1 1 0,0 0 0,-1 0 0,1 1 0,1-1 0,4-3 0,-7 6 0,2-3 0,0 0 0,0 1 0,1-1 0,-1 1 0,1 0 0,0 1 0,-1-1 0,1 0 0,0 1 0,0 0 0,0 0 0,0 0 0,5 0 0,-8 1 0,0 1 0,-1-1 0,1 1 0,-1-1 0,1 1 0,-1 0 0,0-1 0,1 1 0,-1 0 0,0-1 0,1 1 0,-1 0 0,0-1 0,0 1 0,0 0 0,0 0 0,1-1 0,-1 1 0,0 0 0,0 0 0,0-1 0,0 1 0,-1 0 0,1 0 0,0-1 0,0 2 0,-5 25 0,4-23 0,-6 30-114,4-15-65,0 0 1,-2 0-1,0-1 0,-1 0 0,-1 0 1,-9 18-1,6-22-6647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19.996"/>
    </inkml:context>
    <inkml:brush xml:id="br0">
      <inkml:brushProperty name="width" value="0.035" units="cm"/>
      <inkml:brushProperty name="height" value="0.035" units="cm"/>
      <inkml:brushProperty name="color" value="#5B2D90"/>
    </inkml:brush>
  </inkml:definitions>
  <inkml:trace contextRef="#ctx0" brushRef="#br0">0 0 24575,'0'539'0,"1"-521"0,1 0 0,4 17 0,2 28 0,-8-63 0,0 0 0,-1 0 0,1 1 0,0-1 0,0 0 0,0 0 0,0 0 0,0 1 0,0-1 0,0 0 0,0 0 0,0 0 0,0 1 0,0-1 0,0 0 0,0 0 0,0 0 0,0 1 0,0-1 0,0 0 0,0 0 0,0 0 0,0 1 0,1-1 0,-1 0 0,0 0 0,0 0 0,0 0 0,0 1 0,0-1 0,0 0 0,1 0 0,-1 0 0,0 0 0,0 0 0,0 0 0,0 1 0,1-1 0,-1 0 0,0 0 0,1 0 0,4-10 0,8-25 0,-13 34 0,92-279-1365,-62 191-5461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20.542"/>
    </inkml:context>
    <inkml:brush xml:id="br0">
      <inkml:brushProperty name="width" value="0.035" units="cm"/>
      <inkml:brushProperty name="height" value="0.035" units="cm"/>
      <inkml:brushProperty name="color" value="#5B2D90"/>
    </inkml:brush>
  </inkml:definitions>
  <inkml:trace contextRef="#ctx0" brushRef="#br0">223 1 24575,'-3'0'0,"-6"0"0,-11 0 0,-10 3 0,-6 4 0,-8 6 0,0 4 0,8-1-8191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1.145"/>
    </inkml:context>
    <inkml:brush xml:id="br0">
      <inkml:brushProperty name="width" value="0.035" units="cm"/>
      <inkml:brushProperty name="height" value="0.035" units="cm"/>
      <inkml:brushProperty name="color" value="#E71224"/>
    </inkml:brush>
  </inkml:definitions>
  <inkml:trace contextRef="#ctx0" brushRef="#br0">18 66 24575,'7'-6'0,"0"0"0,1 0 0,0 1 0,0 0 0,0 0 0,1 1 0,-1 0 0,12-4 0,-6 4 0,-1 1 0,0 0 0,1 0 0,0 2 0,15-1 0,-28 2 0,1 0 0,-1-1 0,1 2 0,-1-1 0,1 0 0,0 0 0,-1 0 0,1 1 0,-1-1 0,1 1 0,-1-1 0,0 1 0,1 0 0,-1-1 0,1 1 0,-1 0 0,0 0 0,0 0 0,2 2 0,-2-1 0,0 0 0,0 0 0,0 0 0,0 0 0,0 0 0,0 1 0,-1-1 0,1 0 0,-1 0 0,1 1 0,-1-1 0,0 4 0,0 0 6,-1 1-1,1-1 1,-1 1-1,0-1 0,-1 0 1,0 1-1,0-1 1,0 0-1,0 0 1,-1 0-1,0-1 1,-1 1-1,1-1 0,-1 1 1,0-1-1,0-1 1,-1 1-1,1 0 1,-1-1-1,0 0 1,-11 7-1,6-4-140,-1-1 0,0-1 0,-1 1 0,1-2 0,-1 0 0,0 0 0,0-1 0,0 0 0,0-1 0,-20 1 0,15-3-6691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21.129"/>
    </inkml:context>
    <inkml:brush xml:id="br0">
      <inkml:brushProperty name="width" value="0.035" units="cm"/>
      <inkml:brushProperty name="height" value="0.035" units="cm"/>
      <inkml:brushProperty name="color" value="#5B2D90"/>
    </inkml:brush>
  </inkml:definitions>
  <inkml:trace contextRef="#ctx0" brushRef="#br0">1 0 24575,'18'32'0,"2"-1"0,1 0 0,1-2 0,52 53 0,-14-25 0,76 54 0,-90-82-1365,-24-19-5461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22.785"/>
    </inkml:context>
    <inkml:brush xml:id="br0">
      <inkml:brushProperty name="width" value="0.035" units="cm"/>
      <inkml:brushProperty name="height" value="0.035" units="cm"/>
      <inkml:brushProperty name="color" value="#5B2D90"/>
    </inkml:brush>
  </inkml:definitions>
  <inkml:trace contextRef="#ctx0" brushRef="#br0">1 0 24575,'6'1'0,"0"0"0,0 0 0,0 1 0,1-1 0,-1 1 0,-1 1 0,1-1 0,7 4 0,13 6 0,39 9 0,133 27 0,75-6 0,-94-17 0,414 94-1365,-540-104-5461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23.258"/>
    </inkml:context>
    <inkml:brush xml:id="br0">
      <inkml:brushProperty name="width" value="0.035" units="cm"/>
      <inkml:brushProperty name="height" value="0.035" units="cm"/>
      <inkml:brushProperty name="color" value="#5B2D90"/>
    </inkml:brush>
  </inkml:definitions>
  <inkml:trace contextRef="#ctx0" brushRef="#br0">115 1 24575,'13'14'0,"0"1"0,16 24 0,-6-8 0,101 136 0,-123-166 0,0 0 0,0 0 0,-1 1 0,1-1 0,0 0 0,-1 0 0,1 0 0,-1 1 0,1-1 0,-1 0 0,0 1 0,0-1 0,1 0 0,-1 0 0,0 1 0,0-1 0,0 0 0,-1 1 0,1-1 0,0 0 0,0 1 0,-1-1 0,1 0 0,-1 0 0,1 1 0,-1-1 0,0 0 0,1 0 0,-1 0 0,0 0 0,0 0 0,0 0 0,0 0 0,0 0 0,0 0 0,0 0 0,0 0 0,0 0 0,-3 0 0,-5 4 0,0 0 0,-1-1 0,0-1 0,-15 5 0,13-5 0,-72 20 53,-41 14-1471,103-29-5408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23.710"/>
    </inkml:context>
    <inkml:brush xml:id="br0">
      <inkml:brushProperty name="width" value="0.035" units="cm"/>
      <inkml:brushProperty name="height" value="0.035" units="cm"/>
      <inkml:brushProperty name="color" value="#5B2D90"/>
    </inkml:brush>
  </inkml:definitions>
  <inkml:trace contextRef="#ctx0" brushRef="#br0">0 18 24575,'4'0'0,"15"0"0,18 0 0,17 0 0,9 0 0,3 0 0,3 0 0,-5-3 0,-13-4 0,-15 0-8191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24.109"/>
    </inkml:context>
    <inkml:brush xml:id="br0">
      <inkml:brushProperty name="width" value="0.035" units="cm"/>
      <inkml:brushProperty name="height" value="0.035" units="cm"/>
      <inkml:brushProperty name="color" value="#5B2D90"/>
    </inkml:brush>
  </inkml:definitions>
  <inkml:trace contextRef="#ctx0" brushRef="#br0">147 0 24575,'-4'3'0,"0"7"0,-3 10 0,0 7 0,-2 14 0,-6 22 0,0 9 0,0 13 0,-2 3 0,3-5 0,4-5 0,0-7 0,2-13 0,2-13 0,3-12 0,1-11-8191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24.464"/>
    </inkml:context>
    <inkml:brush xml:id="br0">
      <inkml:brushProperty name="width" value="0.035" units="cm"/>
      <inkml:brushProperty name="height" value="0.035" units="cm"/>
      <inkml:brushProperty name="color" value="#5B2D90"/>
    </inkml:brush>
  </inkml:definitions>
  <inkml:trace contextRef="#ctx0" brushRef="#br0">1 0 24575,'3'0'0,"7"3"0,6 7 0,5 7 0,-1 6 0,3 9 0,1-2 0,-2-3 0,-3-3 0,-3-6 0,-1-6 0,-2-5-8191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3:26:48.078"/>
    </inkml:context>
    <inkml:brush xml:id="br0">
      <inkml:brushProperty name="width" value="0.035" units="cm"/>
      <inkml:brushProperty name="height" value="0.035" units="cm"/>
      <inkml:brushProperty name="color" value="#5B2D90"/>
    </inkml:brush>
  </inkml:definitions>
  <inkml:trace contextRef="#ctx0" brushRef="#br0">0 0 24575,'0'0'-8191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0.190"/>
    </inkml:context>
    <inkml:brush xml:id="br0">
      <inkml:brushProperty name="width" value="0.035" units="cm"/>
      <inkml:brushProperty name="height" value="0.035" units="cm"/>
      <inkml:brushProperty name="color" value="#5B2D90"/>
    </inkml:brush>
  </inkml:definitions>
  <inkml:trace contextRef="#ctx0" brushRef="#br0">793 48 24575,'-35'2'0,"1"1"0,0 1 0,0 2 0,-64 19 0,41-5 0,-107 53 0,163-72 0,-45 22 0,-84 58 0,118-72 0,0 1 0,1 0 0,0 1 0,0 0 0,1 0 0,1 1 0,0 0 0,1 1 0,0 0 0,1 0 0,-9 22 0,7-6 0,1 2 0,2-1 0,0 1 0,2 0 0,2 0 0,2 55 0,0-77 0,1 0 0,1-1 0,-1 1 0,1 0 0,1-1 0,0 1 0,0-1 0,1 0 0,-1 0 0,2 0 0,-1 0 0,1-1 0,1 0 0,-1 0 0,1 0 0,0-1 0,0 0 0,1 0 0,0 0 0,0-1 0,1 0 0,-1 0 0,1-1 0,0 0 0,0 0 0,0-1 0,1 0 0,-1-1 0,1 0 0,0 0 0,11 1 0,40 0 0,92-6 0,-31 0 0,-106 2 0,0-1 0,0 0 0,0-1 0,0 0 0,-1-1 0,1-1 0,23-11 0,-9 1 0,-2 0 0,45-33 0,-22 6 0,-3-2 0,76-90 0,-108 116 0,-7 9 0,-1 0 0,0-1 0,-1 0 0,0 0 0,-1 0 0,0-1 0,0 0 0,-1 0 0,2-12 0,-2 4 0,-1 0 0,-1 0 0,0 0 0,-3-34 0,0 44 0,-1 0 0,1-1 0,-2 1 0,0 0 0,0 1 0,0-1 0,-1 0 0,0 1 0,-1 0 0,0 0 0,0 0 0,-1 1 0,0 0 0,0 0 0,-1 0 0,-14-11 0,-1 1 0,-1 1 0,-1 1 0,0 1 0,-37-16 0,-91-27-772,139 52 179,-9-2-6233</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1.299"/>
    </inkml:context>
    <inkml:brush xml:id="br0">
      <inkml:brushProperty name="width" value="0.035" units="cm"/>
      <inkml:brushProperty name="height" value="0.035" units="cm"/>
      <inkml:brushProperty name="color" value="#5B2D90"/>
    </inkml:brush>
  </inkml:definitions>
  <inkml:trace contextRef="#ctx0" brushRef="#br0">818 248 24575,'-2'0'0,"1"1"0,-1-1 0,1 1 0,-1 0 0,1 0 0,-1 0 0,1-1 0,0 1 0,-1 1 0,1-1 0,0 0 0,-2 3 0,-4 2 0,-229 174 0,-12 11 0,219-167 0,-96 88 0,103-90 0,1 1 0,1 1 0,-22 34 0,35-44 0,0-1 0,1 1 0,0 0 0,1 1 0,1 0 0,0-1 0,1 1 0,1 0 0,-1 28 0,3-11 0,1 0 0,2 0 0,10 51 0,-9-63 0,1 0 0,0 0 0,2-1 0,0 0 0,14 26 0,-16-37 0,1 0 0,-1 0 0,1-1 0,1 1 0,-1-2 0,1 1 0,0-1 0,1 0 0,-1 0 0,1-1 0,0 0 0,1 0 0,15 6 0,-8-6 0,0 0 0,1-1 0,-1 0 0,1-2 0,25 2 0,87-7 0,-60 0 0,4 3 0,-26 0 0,0-1 0,58-10 0,-92 9 0,1-1 0,0 0 0,-1-2 0,0 1 0,0-2 0,0 1 0,-1-2 0,0 0 0,0 0 0,0-1 0,-1-1 0,10-9 0,-14 10 0,0-1 0,0 0 0,-1 0 0,-1 0 0,1-1 0,-2 0 0,1 0 0,-1 0 0,3-14 0,3-15 0,5-44 0,-15 79 0,11-73 0,-3 1 0,-5-137 0,-5 173 0,-2 0 0,-3-1 0,0 2 0,-3-1 0,-1 1 0,-2 1 0,-19-40 0,16 46 0,-1 2 0,-2 0 0,-1 1 0,-1 1 0,-1 1 0,-2 1 0,0 0 0,-2 2 0,-1 2 0,0 0 0,-2 1 0,0 2 0,-2 1 0,0 2 0,0 1 0,-2 1 0,0 1 0,0 3 0,-52-11 0,13 10-1365,16 6-5461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4.720"/>
    </inkml:context>
    <inkml:brush xml:id="br0">
      <inkml:brushProperty name="width" value="0.035" units="cm"/>
      <inkml:brushProperty name="height" value="0.035" units="cm"/>
      <inkml:brushProperty name="color" value="#5B2D90"/>
    </inkml:brush>
  </inkml:definitions>
  <inkml:trace contextRef="#ctx0" brushRef="#br0">1 1004 24575,'50'-10'0,"104"-5"0,69-9 0,315-92-448,-5-38-302,-177 50 522,450-102 228,-752 195 0,618-117 0,74-40 1426,-547 112-2791,-155 45-5461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1.675"/>
    </inkml:context>
    <inkml:brush xml:id="br0">
      <inkml:brushProperty name="width" value="0.035" units="cm"/>
      <inkml:brushProperty name="height" value="0.035" units="cm"/>
      <inkml:brushProperty name="color" value="#E71224"/>
    </inkml:brush>
  </inkml:definitions>
  <inkml:trace contextRef="#ctx0" brushRef="#br0">0 0 24575,'4'0'0,"7"0"0,6 0 0,6 2 0,3 3 0,6 3 0,4 2 0,0 1 0,0 2 0,-3-2 0,-6-1 0,-5-1 0,-3-3 0,-6 0 0,-3-2 0,-1 0 0,-1-2-8191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5.397"/>
    </inkml:context>
    <inkml:brush xml:id="br0">
      <inkml:brushProperty name="width" value="0.035" units="cm"/>
      <inkml:brushProperty name="height" value="0.035" units="cm"/>
      <inkml:brushProperty name="color" value="#5B2D90"/>
    </inkml:brush>
  </inkml:definitions>
  <inkml:trace contextRef="#ctx0" brushRef="#br0">1 1 24575,'18'1'0,"0"1"0,0 0 0,-1 2 0,1 0 0,-1 1 0,0 0 0,29 15 0,-43-19 0,0 1 0,-1 0 0,1 0 0,-1 0 0,1 0 0,-1 0 0,0 1 0,0-1 0,0 1 0,0-1 0,0 1 0,-1 0 0,1-1 0,-1 1 0,1 0 0,-1 0 0,0 0 0,0 1 0,-1-1 0,1 0 0,-1 0 0,1 0 0,-1 0 0,0 1 0,-1 2 0,1 5 0,-1 0 0,0 0 0,-1-1 0,0 1 0,-1-1 0,-5 14 0,0-4-136,-1 0-1,-1-1 1,-1 0-1,-1-1 1,0 0-1,-1-1 1,-1-1-1,-1 0 0,-17 15 1,16-19-6690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3.083"/>
    </inkml:context>
    <inkml:brush xml:id="br0">
      <inkml:brushProperty name="width" value="0.035" units="cm"/>
      <inkml:brushProperty name="height" value="0.035" units="cm"/>
      <inkml:brushProperty name="color" value="#5B2D90"/>
    </inkml:brush>
  </inkml:definitions>
  <inkml:trace contextRef="#ctx0" brushRef="#br0">1 987 24575,'51'-2'12,"0"-2"0,68-14 0,98-34-254,-137 32-288,419-109-3729,382-89 3774,-444 148 485,0 28 0,-252 21-3,251-62 0,175-82-66,-80 19 4033,-462 130-10564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3.624"/>
    </inkml:context>
    <inkml:brush xml:id="br0">
      <inkml:brushProperty name="width" value="0.035" units="cm"/>
      <inkml:brushProperty name="height" value="0.035" units="cm"/>
      <inkml:brushProperty name="color" value="#5B2D90"/>
    </inkml:brush>
  </inkml:definitions>
  <inkml:trace contextRef="#ctx0" brushRef="#br0">0 66 24575,'75'-3'0,"76"-14"0,-51 5 0,181-19 0,-276 30 0,0 0 0,0 1 0,0 0 0,0 0 0,8 1 0,-13 0 0,1-1 0,-1 0 0,1 0 0,-1 0 0,1 0 0,-1 0 0,0 1 0,1-1 0,-1 0 0,1 1 0,-1-1 0,1 0 0,-1 1 0,0-1 0,1 0 0,-1 1 0,0-1 0,1 1 0,-1-1 0,0 0 0,0 1 0,1-1 0,-1 1 0,0 0 0,0 1 0,0-1 0,0 0 0,0 0 0,0 0 0,-1 0 0,1 0 0,0 0 0,-1 0 0,1 0 0,0 0 0,-1 0 0,1 0 0,-1 0 0,-1 1 0,-7 11 8,-1 0-1,-1 0 0,0-2 0,-14 13 1,-56 40-180,35-28-1058,-2 3-5596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6.493"/>
    </inkml:context>
    <inkml:brush xml:id="br0">
      <inkml:brushProperty name="width" value="0.035" units="cm"/>
      <inkml:brushProperty name="height" value="0.035" units="cm"/>
      <inkml:brushProperty name="color" value="#5B2D90"/>
    </inkml:brush>
  </inkml:definitions>
  <inkml:trace contextRef="#ctx0" brushRef="#br0">78 0 24575,'0'15'0,"0"12"0,-3 17 0,-1 9 0,-2 7 0,-1 5 0,1 0 0,-1-2 0,1 1 0,-2-3 0,0-7 0,-1-7 0,1-5 0,2-10-8191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7.579"/>
    </inkml:context>
    <inkml:brush xml:id="br0">
      <inkml:brushProperty name="width" value="0.035" units="cm"/>
      <inkml:brushProperty name="height" value="0.035" units="cm"/>
      <inkml:brushProperty name="color" value="#5B2D90"/>
    </inkml:brush>
  </inkml:definitions>
  <inkml:trace contextRef="#ctx0" brushRef="#br0">1 74 24575,'0'-3'0,"1"1"0,0 0 0,0 0 0,-1 0 0,1 0 0,1 0 0,-1 0 0,0 0 0,0 0 0,1 1 0,-1-1 0,1 0 0,-1 1 0,1-1 0,0 1 0,0 0 0,0 0 0,0-1 0,0 1 0,0 0 0,0 0 0,3 0 0,51-18 0,-54 18 0,31-5 0,1 1 0,0 2 0,0 1 0,64 5 0,-23 0 0,-72-3 0,-1 0 0,0 0 0,0 1 0,1-1 0,-1 1 0,0 0 0,0-1 0,0 1 0,0 0 0,0 0 0,0 0 0,0 1 0,0-1 0,0 0 0,0 1 0,-1-1 0,1 1 0,-1 0 0,1 0 0,-1-1 0,1 1 0,-1 0 0,0 0 0,0 0 0,0 0 0,0 0 0,0 1 0,-1-1 0,1 0 0,0 4 0,1 8 0,0 0 0,0 0 0,-2 27 0,0-26 0,-4 583 0,4-598 0,0 1 0,0-1 0,0 0 0,0 0 0,0 1 0,0-1 0,0 0 0,0 0 0,0 1 0,0-1 0,0 0 0,0 0 0,0 0 0,0 1 0,0-1 0,0 0 0,0 0 0,0 1 0,0-1 0,-1 0 0,1 0 0,0 1 0,0-1 0,0 0 0,0 0 0,0 0 0,-1 0 0,1 1 0,0-1 0,0 0 0,0 0 0,-1 0 0,1 0 0,0 0 0,0 0 0,0 1 0,-1-1 0,1 0 0,0 0 0,0 0 0,-1 0 0,1 0 0,0 0 0,-13-8 0,-15-23 0,23 25 0,-17-19-1365,-1 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8.146"/>
    </inkml:context>
    <inkml:brush xml:id="br0">
      <inkml:brushProperty name="width" value="0.035" units="cm"/>
      <inkml:brushProperty name="height" value="0.035" units="cm"/>
      <inkml:brushProperty name="color" value="#5B2D90"/>
    </inkml:brush>
  </inkml:definitions>
  <inkml:trace contextRef="#ctx0" brushRef="#br0">1 16 24575,'2'0'0,"5"0"0,3 0 0,3 0 0,3 0 0,0-3 0,1-1 0,4 0 0,9 1 0,-1 1-8191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8.893"/>
    </inkml:context>
    <inkml:brush xml:id="br0">
      <inkml:brushProperty name="width" value="0.035" units="cm"/>
      <inkml:brushProperty name="height" value="0.035" units="cm"/>
      <inkml:brushProperty name="color" value="#5B2D90"/>
    </inkml:brush>
  </inkml:definitions>
  <inkml:trace contextRef="#ctx0" brushRef="#br0">0 136 24575,'6'-6'0,"7"-1"0,10-6 0,13-1 0,6 0 0,-1 2 0,0 0 0,-3 2 0,-3 0 0,-4 2 0,-2-1 0,3-2 0,-4 1-8191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49.377"/>
    </inkml:context>
    <inkml:brush xml:id="br0">
      <inkml:brushProperty name="width" value="0.035" units="cm"/>
      <inkml:brushProperty name="height" value="0.035" units="cm"/>
      <inkml:brushProperty name="color" value="#5B2D90"/>
    </inkml:brush>
  </inkml:definitions>
  <inkml:trace contextRef="#ctx0" brushRef="#br0">114 1 24575,'-3'0'0,"-1"8"0,-2 9 0,-1 11 0,-1 13 0,-6 18 0,-3 11 0,-1-2 0,2-6 0,3-8 0,5-14-8191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8:50.636"/>
    </inkml:context>
    <inkml:brush xml:id="br0">
      <inkml:brushProperty name="width" value="0.035" units="cm"/>
      <inkml:brushProperty name="height" value="0.035" units="cm"/>
      <inkml:brushProperty name="color" value="#5B2D90"/>
    </inkml:brush>
  </inkml:definitions>
  <inkml:trace contextRef="#ctx0" brushRef="#br0">679 158 24575,'-15'27'0,"-27"38"0,10-18 0,4-1 0,-100 141 0,123-181 0,-1-1 0,0 1 0,0-2 0,0 1 0,-1-1 0,0 0 0,0 0 0,0-1 0,0 0 0,0 0 0,-1 0 0,1-1 0,-14 2 0,-10 0 0,-61 2 0,90-6 0,-3 0 0,0 0 0,0 0 0,0-1 0,-1 1 0,1-1 0,0 0 0,0 0 0,0-1 0,0 0 0,1 1 0,-1-2 0,-5-2 0,5 2 0,1-1 0,0 0 0,0 0 0,0 0 0,0-1 0,0 0 0,1 1 0,0-1 0,0 0 0,-4-9 0,-10-22 0,2-1 0,1-1 0,-14-62 0,24 80 0,1 0 0,0-1 0,1 1 0,2-1 0,0 1 0,1-1 0,1 1 0,9-40 0,8 10 0,-18 47 0,1 0 0,-1 1 0,0-1 0,1 1 0,0-1 0,0 1 0,0 0 0,0-1 0,0 1 0,0 0 0,0 0 0,1 0 0,-1 1 0,1-1 0,3-1 0,-5 3 0,1-1 0,-1 1 0,0 0 0,1 0 0,-1 0 0,1 0 0,-1 0 0,0 1 0,1-1 0,-1 0 0,0 1 0,1-1 0,-1 1 0,0-1 0,0 1 0,1 0 0,-1-1 0,0 1 0,1 1 0,23 20 0,-19-15 0,41 43 0,59 82 0,12 16 0,-98-127 0,0-1 0,2-1 0,0-1 0,39 26 0,1-6-1365,-51-31-5461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1.524"/>
    </inkml:context>
    <inkml:brush xml:id="br0">
      <inkml:brushProperty name="width" value="0.035" units="cm"/>
      <inkml:brushProperty name="height" value="0.035" units="cm"/>
      <inkml:brushProperty name="color" value="#5B2D90"/>
    </inkml:brush>
  </inkml:definitions>
  <inkml:trace contextRef="#ctx0" brushRef="#br0">1 0 24575,'3'0'0,"6"0"0,8 0 0,6 0 0,3 0 0,-1 0 0,-4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4.772"/>
    </inkml:context>
    <inkml:brush xml:id="br0">
      <inkml:brushProperty name="width" value="0.035" units="cm"/>
      <inkml:brushProperty name="height" value="0.035" units="cm"/>
      <inkml:brushProperty name="color" value="#E71224"/>
    </inkml:brush>
  </inkml:definitions>
  <inkml:trace contextRef="#ctx0" brushRef="#br0">13 0 24575,'0'2'0,"0"7"0,0 9 0,0 8 0,0 5 0,0 3 0,0-1 0,0-3 0,0-6 0,-2-5 0,-1-10 0,0-9 0,1-10 0,1-9 0,0-4 0,0 2-8191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2.013"/>
    </inkml:context>
    <inkml:brush xml:id="br0">
      <inkml:brushProperty name="width" value="0.035" units="cm"/>
      <inkml:brushProperty name="height" value="0.035" units="cm"/>
      <inkml:brushProperty name="color" value="#5B2D90"/>
    </inkml:brush>
  </inkml:definitions>
  <inkml:trace contextRef="#ctx0" brushRef="#br0">0 5 24575,'3'0'0,"4"3"0,3 1 0,3 0 0,6-1 0,7-1 0,5-1 0,6 0 0,6-1 0,0-3 0,-1-1 0,-1 0 0,-9-2 0,-9 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2.617"/>
    </inkml:context>
    <inkml:brush xml:id="br0">
      <inkml:brushProperty name="width" value="0.035" units="cm"/>
      <inkml:brushProperty name="height" value="0.035" units="cm"/>
      <inkml:brushProperty name="color" value="#5B2D90"/>
    </inkml:brush>
  </inkml:definitions>
  <inkml:trace contextRef="#ctx0" brushRef="#br0">81 1 24575,'0'32'0,"-4"275"0,-22-3 0,1-96 0,16-176 119,9-32-124,0 0 0,0 0-1,0 1 1,0-1-1,0 0 1,0 0-1,0 0 1,0 1-1,-1-1 1,1 0-1,0 0 1,0 0 0,0 0-1,0 1 1,0-1-1,-1 0 1,1 0-1,0 0 1,0 0-1,0 0 1,-1 1-1,1-1 1,0 0 0,0 0-1,0 0 1,-1 0-1,1 0 1,0 0-1,0 0 1,-1 0-1,1 0 1,0 0 0,0 0-1,0 0 1,-1 0-1,1 0 1,-7-15-1278,3-7-5543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3.009"/>
    </inkml:context>
    <inkml:brush xml:id="br0">
      <inkml:brushProperty name="width" value="0.035" units="cm"/>
      <inkml:brushProperty name="height" value="0.035" units="cm"/>
      <inkml:brushProperty name="color" value="#5B2D90"/>
    </inkml:brush>
  </inkml:definitions>
  <inkml:trace contextRef="#ctx0" brushRef="#br0">216 0 24575,'-2'3'0,"-2"6"0,-3 8 0,-3 7 0,-2 4 0,0 1 0,0-5 0,-1-3 0,1-3 0,1-1 0,-2-1 0,0 0 0,-2 0 0,-1 0 0,0-2 0,-1-4 0,0-1 0,3-2-8191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3.437"/>
    </inkml:context>
    <inkml:brush xml:id="br0">
      <inkml:brushProperty name="width" value="0.035" units="cm"/>
      <inkml:brushProperty name="height" value="0.035" units="cm"/>
      <inkml:brushProperty name="color" value="#5B2D90"/>
    </inkml:brush>
  </inkml:definitions>
  <inkml:trace contextRef="#ctx0" brushRef="#br0">0 1 24575,'0'6'0,"3"7"0,4 8 0,9 5 0,5 5 0,-2-1 0,0-2 0,-4-4 0,-4-5-8191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3.866"/>
    </inkml:context>
    <inkml:brush xml:id="br0">
      <inkml:brushProperty name="width" value="0.035" units="cm"/>
      <inkml:brushProperty name="height" value="0.035" units="cm"/>
      <inkml:brushProperty name="color" value="#5B2D90"/>
    </inkml:brush>
  </inkml:definitions>
  <inkml:trace contextRef="#ctx0" brushRef="#br0">1 1 24575,'3'2'0,"0"11"0,1 13 0,-1 9 0,-1 6 0,0 3 0,-2-1 0,1-5 0,1-6 0,2-5 0,-1-5 0,0-6-8191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4.434"/>
    </inkml:context>
    <inkml:brush xml:id="br0">
      <inkml:brushProperty name="width" value="0.035" units="cm"/>
      <inkml:brushProperty name="height" value="0.035" units="cm"/>
      <inkml:brushProperty name="color" value="#5B2D90"/>
    </inkml:brush>
  </inkml:definitions>
  <inkml:trace contextRef="#ctx0" brushRef="#br0">9 1 24575,'42'-1'0,"49"2"0,-90-1 0,1 0 0,-1 0 0,0 1 0,1-1 0,-1 0 0,1 0 0,-1 1 0,0-1 0,1 1 0,-1-1 0,0 1 0,1-1 0,-1 1 0,0 0 0,0 0 0,0-1 0,0 1 0,0 0 0,0 0 0,0 0 0,0 0 0,0 1 0,0-1 0,0 0 0,-1 0 0,1 0 0,0 1 0,-1-1 0,1 0 0,-1 1 0,1-1 0,-1 1 0,0-1 0,0 0 0,0 1 0,1-1 0,-1 1 0,-1-1 0,1 0 0,0 1 0,0-1 0,0 1 0,-1 1 0,-1 4 0,0 1 0,-1-1 0,0 0 0,0 0 0,0 0 0,-9 11 0,-9 11-341,-1 0 0,-2-2-1,-44 42 1,57-60-6485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4.796"/>
    </inkml:context>
    <inkml:brush xml:id="br0">
      <inkml:brushProperty name="width" value="0.035" units="cm"/>
      <inkml:brushProperty name="height" value="0.035" units="cm"/>
      <inkml:brushProperty name="color" value="#5B2D90"/>
    </inkml:brush>
  </inkml:definitions>
  <inkml:trace contextRef="#ctx0" brushRef="#br0">0 1 24575,'3'0'0,"4"0"0,3 0 0,3 0 0,0 0-8191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6.387"/>
    </inkml:context>
    <inkml:brush xml:id="br0">
      <inkml:brushProperty name="width" value="0.035" units="cm"/>
      <inkml:brushProperty name="height" value="0.035" units="cm"/>
      <inkml:brushProperty name="color" value="#5B2D90"/>
    </inkml:brush>
  </inkml:definitions>
  <inkml:trace contextRef="#ctx0" brushRef="#br0">509 81 24575,'-30'30'0,"-203"209"0,197-200 0,-2-2 0,-1-2 0,-70 49 0,107-83 0,-1 0 0,1 1 0,0 0 0,-1-1 0,1 1 0,0 0 0,0 0 0,0 0 0,-1 3 0,3-5 0,0 1 0,0-1 0,-1 0 0,1 0 0,0 0 0,0 1 0,0-1 0,0 0 0,0 0 0,1 0 0,-1 0 0,0 1 0,0-1 0,0 0 0,0 0 0,0 0 0,0 1 0,0-1 0,0 0 0,0 0 0,0 0 0,0 0 0,1 1 0,-1-1 0,0 0 0,0 0 0,0 0 0,0 0 0,1 0 0,-1 0 0,0 1 0,0-1 0,0 0 0,0 0 0,1 0 0,-1 0 0,0 0 0,0 0 0,1 0 0,18 2 0,25-6 0,66-14 0,-29 3 0,188-34 0,-211 44 0,-42 4 0,0 0 0,0-1 0,27-7 0,-42 9 0,0-1 0,1 1 0,-1-1 0,0 1 0,0-1 0,0 0 0,0 0 0,0 0 0,0 0 0,0 1 0,0-1 0,0 0 0,-1 0 0,1-1 0,0 1 0,-1 0 0,1 0 0,-1 0 0,1 0 0,-1-1 0,1 1 0,-1 0 0,0 0 0,1-1 0,-1 1 0,0 0 0,0-1 0,0 1 0,0 0 0,0-1 0,-1 1 0,1 0 0,-1-2 0,0-6 0,-2-1 0,1 1 0,-7-14 0,5 13 0,-103-263 0,97 249-682,-13-27-1,11 29-6143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7.633"/>
    </inkml:context>
    <inkml:brush xml:id="br0">
      <inkml:brushProperty name="width" value="0.035" units="cm"/>
      <inkml:brushProperty name="height" value="0.035" units="cm"/>
      <inkml:brushProperty name="color" value="#5B2D90"/>
    </inkml:brush>
  </inkml:definitions>
  <inkml:trace contextRef="#ctx0" brushRef="#br0">1 41 24575,'8'-3'0,"7"-1"0,5 1 0,12-3 0,5-3 0,0 0 0,-7 2-8191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8.224"/>
    </inkml:context>
    <inkml:brush xml:id="br0">
      <inkml:brushProperty name="width" value="0.035" units="cm"/>
      <inkml:brushProperty name="height" value="0.035" units="cm"/>
      <inkml:brushProperty name="color" value="#5B2D90"/>
    </inkml:brush>
  </inkml:definitions>
  <inkml:trace contextRef="#ctx0" brushRef="#br0">301 1 24575,'0'30'0,"-2"-1"0,-1 1 0,-1 0 0,-13 48 0,-62 285 0,28 6 0,47-338 0,-18 133 0,22-164 0,-7 26 0,7-26 0,0 1 0,0-1 0,0 0 0,0 1 0,-1-1 0,1 1 0,0-1 0,0 0 0,-1 1 0,1-1 0,0 0 0,0 0 0,-1 1 0,1-1 0,0 0 0,-1 0 0,1 1 0,0-1 0,-1 0 0,1 0 0,0 0 0,-1 1 0,1-1 0,-1 0 0,1 0 0,0 0 0,-1 0 0,1 0 0,-1 0 0,1 0 0,0 0 0,-1 0 0,1 0 0,-1 0 0,1 0 0,-1 0 0,1-1 0,0 1 0,-1 0 0,1 0 0,0 0 0,-1 0 0,1-1 0,0 1 0,-1 0 0,1 0 0,0-1 0,-1 1 0,1 0 0,0-1 0,0 1 0,-1 0 0,1-1 0,0 1 0,0 0 0,-1-1 0,-12-16-195,1-1 0,1 0 0,0-1 0,1 0 0,1-1 0,-11-35 0,13 29-6631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5.437"/>
    </inkml:context>
    <inkml:brush xml:id="br0">
      <inkml:brushProperty name="width" value="0.035" units="cm"/>
      <inkml:brushProperty name="height" value="0.035" units="cm"/>
      <inkml:brushProperty name="color" value="#E71224"/>
    </inkml:brush>
  </inkml:definitions>
  <inkml:trace contextRef="#ctx0" brushRef="#br0">1 1 24575,'9'0'0,"-7"0"0,-1 0 0,1 0 0,0-1 0,-1 1 0,1 1 0,0-1 0,-1 0 0,1 0 0,-1 1 0,1-1 0,-1 1 0,1-1 0,-1 1 0,1-1 0,-1 1 0,1 0 0,-1 0 0,0 0 0,1 0 0,-1 0 0,0 0 0,2 2 0,1 3 0,1 0 0,-1 0 0,0 0 0,0 1 0,-1 0 0,0-1 0,0 1 0,-1 1 0,3 10 0,1 11 0,2 29 0,-8-57 0,7 346 0,-9-204 0,3-26-1365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8.630"/>
    </inkml:context>
    <inkml:brush xml:id="br0">
      <inkml:brushProperty name="width" value="0.035" units="cm"/>
      <inkml:brushProperty name="height" value="0.035" units="cm"/>
      <inkml:brushProperty name="color" value="#5B2D90"/>
    </inkml:brush>
  </inkml:definitions>
  <inkml:trace contextRef="#ctx0" brushRef="#br0">0 261 24575,'0'-3'0,"6"-9"0,13-9 0,12-6 0,7-2 0,5-1 0,-2 1 0,-2 4 0,-5 2 0,-5 5 0,-8 3 0,-4 4 0,-6 1 0,-4 3-8191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8.952"/>
    </inkml:context>
    <inkml:brush xml:id="br0">
      <inkml:brushProperty name="width" value="0.035" units="cm"/>
      <inkml:brushProperty name="height" value="0.035" units="cm"/>
      <inkml:brushProperty name="color" value="#5B2D90"/>
    </inkml:brush>
  </inkml:definitions>
  <inkml:trace contextRef="#ctx0" brushRef="#br0">0 0 24575,'0'3'0,"9"4"0,2 3 0,3 4 0,7 4 0,3 2 0,0-2 0,2-4 0,-3-2 0,-3 1 0,-5-3-8191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9.309"/>
    </inkml:context>
    <inkml:brush xml:id="br0">
      <inkml:brushProperty name="width" value="0.035" units="cm"/>
      <inkml:brushProperty name="height" value="0.035" units="cm"/>
      <inkml:brushProperty name="color" value="#5B2D90"/>
    </inkml:brush>
  </inkml:definitions>
  <inkml:trace contextRef="#ctx0" brushRef="#br0">0 0 24575,'0'3'0,"0"6"0,0 11 0,0 8 0,0 4 0,0 2 0,0 0 0,0-5 0,0-6-8191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19.709"/>
    </inkml:context>
    <inkml:brush xml:id="br0">
      <inkml:brushProperty name="width" value="0.035" units="cm"/>
      <inkml:brushProperty name="height" value="0.035" units="cm"/>
      <inkml:brushProperty name="color" value="#5B2D90"/>
    </inkml:brush>
  </inkml:definitions>
  <inkml:trace contextRef="#ctx0" brushRef="#br0">0 17 24575,'88'-6'0,"-18"-1"0,500 3 0,-566 4 0,1 1 0,0-1 0,0 1 0,0-1 0,-1 1 0,1 1 0,0-1 0,-1 1 0,8 3 0,-10-4 0,-1 0 0,0 0 0,0 0 0,1 1 0,-1-1 0,0 0 0,0 1 0,0-1 0,0 0 0,0 1 0,-1 0 0,1-1 0,0 1 0,-1-1 0,1 1 0,-1 0 0,1-1 0,-1 1 0,0 0 0,0-1 0,0 1 0,0 0 0,0-1 0,0 1 0,0 0 0,-1 0 0,1-1 0,-1 4 0,-5 11 0,-1 1 0,-1-1 0,0-1 0,-1 1 0,0-2 0,-1 1 0,-13 13 0,5-5 0,-10 13-682,-50 48-1,50-58-6143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0.107"/>
    </inkml:context>
    <inkml:brush xml:id="br0">
      <inkml:brushProperty name="width" value="0.035" units="cm"/>
      <inkml:brushProperty name="height" value="0.035" units="cm"/>
      <inkml:brushProperty name="color" value="#5B2D90"/>
    </inkml:brush>
  </inkml:definitions>
  <inkml:trace contextRef="#ctx0" brushRef="#br0">48 0 24575,'0'3'0,"-3"13"0,-1 8 0,0 4 0,1 3 0,-2 1 0,0 2 0,-2 0 0,0-3 0,1-3 0,2-7-8191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0.464"/>
    </inkml:context>
    <inkml:brush xml:id="br0">
      <inkml:brushProperty name="width" value="0.035" units="cm"/>
      <inkml:brushProperty name="height" value="0.035" units="cm"/>
      <inkml:brushProperty name="color" value="#5B2D90"/>
    </inkml:brush>
  </inkml:definitions>
  <inkml:trace contextRef="#ctx0" brushRef="#br0">1 1 24575,'3'0'0,"3"5"0,4 6 0,6 3 0,4 2 0,3 1 0,1-2 0,-4-4-8191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1.160"/>
    </inkml:context>
    <inkml:brush xml:id="br0">
      <inkml:brushProperty name="width" value="0.035" units="cm"/>
      <inkml:brushProperty name="height" value="0.035" units="cm"/>
      <inkml:brushProperty name="color" value="#5B2D90"/>
    </inkml:brush>
  </inkml:definitions>
  <inkml:trace contextRef="#ctx0" brushRef="#br0">1 1 24575,'70'-1'0,"78"3"0,-146-2 0,-1 0 0,1 0 0,-1 1 0,1-1 0,-1 0 0,1 1 0,-1-1 0,1 1 0,-1 0 0,0-1 0,1 1 0,-1 0 0,0 0 0,0 0 0,1 0 0,-1 0 0,0 0 0,0 0 0,0 0 0,0 1 0,1 0 0,-1 1 0,0 0 0,1 0 0,-1 0 0,0 0 0,-1 1 0,1-1 0,-1 0 0,1 0 0,-1 6 0,-1 2 0,0 1 0,0-1 0,-1 0 0,-7 21 0,5-22 0,2-3 0,-1 1 0,1-1 0,0 0 0,0 1 0,0 10 0,2-17 0,0 0 0,0 0 0,0 0 0,0-1 0,0 1 0,0 0 0,0 0 0,1 0 0,-1 0 0,0 0 0,1-1 0,-1 1 0,0 0 0,1 0 0,-1 0 0,1-1 0,0 1 0,-1 0 0,1-1 0,-1 1 0,2 0 0,-1 0 0,1-1 0,-1 1 0,1-1 0,-1 1 0,1-1 0,-1 0 0,1 0 0,0 0 0,-1 0 0,1 0 0,-1 0 0,1 0 0,-1 0 0,1-1 0,-1 1 0,4-1 0,21-8-455,0-2 0,37-19 0,-29 11-6371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5.563"/>
    </inkml:context>
    <inkml:brush xml:id="br0">
      <inkml:brushProperty name="width" value="0.035" units="cm"/>
      <inkml:brushProperty name="height" value="0.035" units="cm"/>
      <inkml:brushProperty name="color" value="#5B2D90"/>
    </inkml:brush>
  </inkml:definitions>
  <inkml:trace contextRef="#ctx0" brushRef="#br0">1 52 24575,'0'-2'0,"8"-5"0,9 0 0,10 0 0,7-1 0,-1 1 0,-2 1 0,-4 2 0,-4 2 0,-2 1 0,-5 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5.998"/>
    </inkml:context>
    <inkml:brush xml:id="br0">
      <inkml:brushProperty name="width" value="0.035" units="cm"/>
      <inkml:brushProperty name="height" value="0.035" units="cm"/>
      <inkml:brushProperty name="color" value="#5B2D90"/>
    </inkml:brush>
  </inkml:definitions>
  <inkml:trace contextRef="#ctx0" brushRef="#br0">0 57 24575,'6'0'0,"10"-2"0,8-2 0,9-2 0,2-1 0,0-2 0,-3 1 0,-4 2 0,-6-2 0,-8 2-8191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6.635"/>
    </inkml:context>
    <inkml:brush xml:id="br0">
      <inkml:brushProperty name="width" value="0.035" units="cm"/>
      <inkml:brushProperty name="height" value="0.035" units="cm"/>
      <inkml:brushProperty name="color" value="#5B2D90"/>
    </inkml:brush>
  </inkml:definitions>
  <inkml:trace contextRef="#ctx0" brushRef="#br0">0 157 24575,'4'0'0,"0"-1"0,0 0 0,-1 0 0,1 0 0,0 0 0,-1 0 0,5-3 0,9-3 0,287-96 0,-213 74 0,-80 27 0,-1 0 0,0 0 0,1 1 0,0 1 0,-1 0 0,20 2 0,-26-1 0,-1 0 0,0 0 0,1 1 0,-1-1 0,0 1 0,0 0 0,0 0 0,0 0 0,0 0 0,-1 0 0,1 0 0,-1 1 0,1 0 0,-1-1 0,0 1 0,0 0 0,0 0 0,-1 0 0,1 0 0,1 4 0,-1-3 0,0 1 0,-1-1 0,0 0 0,1 1 0,-1-1 0,-1 1 0,1-1 0,-1 1 0,1 0 0,-1-1 0,-1 1 0,1-1 0,-1 1 0,-2 8 0,-1-5 0,0 0 0,0 0 0,-1 0 0,-1-1 0,1 0 0,-1 0 0,0 0 0,-1-1 0,0 0 0,0 0 0,0 0 0,-1-1 0,1 0 0,-15 6 0,16-8 0,0 0 0,1-1 0,-2 1 0,1-1 0,0 0 0,0-1 0,-1 0 0,1 0 0,0 0 0,-1-1 0,1 0 0,-1 0 0,1 0 0,-1-1 0,1 0 0,-1 0 0,1-1 0,0 0 0,0 0 0,0 0 0,-7-4 0,8 2-91,1 0 0,-1 0 0,1 0 0,0-1 0,0 1 0,1-1 0,-1 0 0,1 0 0,0-1 0,0 1 0,1 0 0,0-1 0,0 0 0,-3-10 0,0-3-6735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6.038"/>
    </inkml:context>
    <inkml:brush xml:id="br0">
      <inkml:brushProperty name="width" value="0.035" units="cm"/>
      <inkml:brushProperty name="height" value="0.035" units="cm"/>
      <inkml:brushProperty name="color" value="#E71224"/>
    </inkml:brush>
  </inkml:definitions>
  <inkml:trace contextRef="#ctx0" brushRef="#br0">0 0 24575,'0'2'0,"2"1"0,1 2 0,4 3 0,3-1 0,2 1 0,1-1 0,-1-1-8191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7.338"/>
    </inkml:context>
    <inkml:brush xml:id="br0">
      <inkml:brushProperty name="width" value="0.035" units="cm"/>
      <inkml:brushProperty name="height" value="0.035" units="cm"/>
      <inkml:brushProperty name="color" value="#5B2D90"/>
    </inkml:brush>
  </inkml:definitions>
  <inkml:trace contextRef="#ctx0" brushRef="#br0">18 1 24575,'-9'380'0,"0"40"0,10-359-1365,-1-48-5461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7.839"/>
    </inkml:context>
    <inkml:brush xml:id="br0">
      <inkml:brushProperty name="width" value="0.035" units="cm"/>
      <inkml:brushProperty name="height" value="0.035" units="cm"/>
      <inkml:brushProperty name="color" value="#5B2D90"/>
    </inkml:brush>
  </inkml:definitions>
  <inkml:trace contextRef="#ctx0" brushRef="#br0">1 1 24575,'0'9'0,"0"8"0,0 7 0,0 8 0,0 8 0,0 2 0,0 0 0,0-5 0,0-2 0,0-2 0,0-4 0,0-9 0,0-14 0,0-14 0,0-5-8191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8.633"/>
    </inkml:context>
    <inkml:brush xml:id="br0">
      <inkml:brushProperty name="width" value="0.035" units="cm"/>
      <inkml:brushProperty name="height" value="0.035" units="cm"/>
      <inkml:brushProperty name="color" value="#5B2D90"/>
    </inkml:brush>
  </inkml:definitions>
  <inkml:trace contextRef="#ctx0" brushRef="#br0">285 0 24575,'5'11'0,"-1"1"0,1 0 0,-2 0 0,0 0 0,3 19 0,2 66 0,-5-38 0,10 434 0,-13-491 0,10 119 0,-6-91 0,-1 1 0,-1 0 0,-4 35 0,2-65 0,0-1 0,0 1 0,0-1 0,0 1 0,0-1 0,0 1 0,0-1 0,0 1 0,0-1 0,0 1 0,-1-1 0,1 1 0,0-1 0,0 1 0,0-1 0,-1 0 0,1 1 0,0-1 0,-1 1 0,1-1 0,0 0 0,-1 1 0,1-1 0,-1 1 0,-8-6 0,-11-20 0,18 21 0,-255-322-1365,199 257-5461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29.515"/>
    </inkml:context>
    <inkml:brush xml:id="br0">
      <inkml:brushProperty name="width" value="0.035" units="cm"/>
      <inkml:brushProperty name="height" value="0.035" units="cm"/>
      <inkml:brushProperty name="color" value="#5B2D90"/>
    </inkml:brush>
  </inkml:definitions>
  <inkml:trace contextRef="#ctx0" brushRef="#br0">0 1 24575,'3'0'0,"1"5"0,-1 9 0,0 6 0,-1 6 0,-1 5 0,0-1 0,-1 1 0,0-2 0,0-6-8191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31.969"/>
    </inkml:context>
    <inkml:brush xml:id="br0">
      <inkml:brushProperty name="width" value="0.035" units="cm"/>
      <inkml:brushProperty name="height" value="0.035" units="cm"/>
      <inkml:brushProperty name="color" value="#5B2D90"/>
    </inkml:brush>
  </inkml:definitions>
  <inkml:trace contextRef="#ctx0" brushRef="#br0">151 52 24575,'0'-2'0,"0"0"0,0 0 0,0 0 0,0 0 0,0 0 0,-1 0 0,1 0 0,-1 0 0,1 0 0,-1 1 0,0-1 0,0 0 0,0 0 0,0 1 0,0-1 0,0 0 0,0 1 0,0-1 0,-1 1 0,-2-3 0,1 2 0,0 1 0,0-1 0,0 1 0,0 0 0,-1 0 0,1 0 0,0 0 0,0 1 0,-1-1 0,1 1 0,-7 0 0,8 0 0,0 0 0,0 0 0,0 0 0,0 0 0,0 0 0,0 1 0,0-1 0,0 0 0,0 1 0,0 0 0,0-1 0,1 1 0,-1 0 0,0 0 0,0 0 0,1 0 0,-1 1 0,0-1 0,1 0 0,-1 1 0,1-1 0,0 1 0,-1-1 0,0 4 0,1-3 0,0 1 0,0-1 0,1 1 0,-1-1 0,1 1 0,-1 0 0,1-1 0,0 1 0,0-1 0,0 1 0,1 0 0,-1-1 0,1 1 0,-1-1 0,1 1 0,0 0 0,0-1 0,2 4 0,6 12 0,2 0 0,12 17 0,18 30 0,-37-58 0,-1 0 0,0 1 0,0-1 0,-1 1 0,0 0 0,0 0 0,0 12 0,-2-3 0,0 1 0,-2-1 0,0 0 0,-2 0 0,1 0 0,-10 24 0,13-40 0,-1 1 0,1-1 0,-1 1 0,1-1 0,-1 1 0,0-1 0,0 1 0,1-1 0,-1 0 0,0 0 0,0 1 0,0-1 0,0 0 0,-1 0 0,1 0 0,0 0 0,0 0 0,-1 0 0,1-1 0,-2 2 0,2-2 0,-1 0 0,1 0 0,-1 0 0,1 0 0,-1 0 0,1 0 0,0 0 0,-1-1 0,1 1 0,0 0 0,-1-1 0,1 1 0,0-1 0,-1 0 0,1 1 0,0-1 0,0 0 0,0 0 0,-1 0 0,1 0 0,0 0 0,-1-1 0,-10-12-15,0 0 0,-10-15 0,6 8-1305,3 3-5506</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32.574"/>
    </inkml:context>
    <inkml:brush xml:id="br0">
      <inkml:brushProperty name="width" value="0.035" units="cm"/>
      <inkml:brushProperty name="height" value="0.035" units="cm"/>
      <inkml:brushProperty name="color" value="#5B2D90"/>
    </inkml:brush>
  </inkml:definitions>
  <inkml:trace contextRef="#ctx0" brushRef="#br0">170 0 24575,'-3'6'0,"-4"7"0,-3 8 0,-3 3 0,-3-1 0,0 3 0,-1-1 0,-4 2 0,0 1 0,-3 2 0,3-5-8191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33.241"/>
    </inkml:context>
    <inkml:brush xml:id="br0">
      <inkml:brushProperty name="width" value="0.035" units="cm"/>
      <inkml:brushProperty name="height" value="0.035" units="cm"/>
      <inkml:brushProperty name="color" value="#5B2D90"/>
    </inkml:brush>
  </inkml:definitions>
  <inkml:trace contextRef="#ctx0" brushRef="#br0">15 1 24575,'0'565'0,"-2"-537"0,-4 31 0,3-37 0,0 0 0,2 0 0,1 23 0,2-31-455,-1-1 0,6 20 0,0-13-6371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09:33.979"/>
    </inkml:context>
    <inkml:brush xml:id="br0">
      <inkml:brushProperty name="width" value="0.035" units="cm"/>
      <inkml:brushProperty name="height" value="0.035" units="cm"/>
      <inkml:brushProperty name="color" value="#5B2D90"/>
    </inkml:brush>
  </inkml:definitions>
  <inkml:trace contextRef="#ctx0" brushRef="#br0">434 1 24575,'-3'0'0,"1"1"0,0 0 0,0-1 0,0 1 0,0 0 0,0 1 0,0-1 0,0 0 0,0 0 0,-3 4 0,0-1 0,-282 208 0,259-190 0,-46 47 0,73-68 0,0 0 0,-1 0 0,1 0 0,0 0 0,0 0 0,1 0 0,-1 1 0,0-1 0,0 0 0,1 0 0,-1 1 0,0-1 0,1 1 0,0-1 0,-1 1 0,1-1 0,0 1 0,-1-1 0,1 1 0,0-1 0,1 2 0,-1-1 0,1 0 0,0 0 0,0-1 0,0 1 0,0-1 0,0 1 0,1-1 0,-1 1 0,0-1 0,1 0 0,-1 1 0,1-1 0,0 0 0,-1 0 0,1 0 0,0 0 0,1 0 0,82 38 0,-53-26 0,-1 2 0,-1 0 0,28 21 0,-21-8-61,-24-17-156,0-1-1,0-1 1,1 0 0,0 0-1,21 8 1,-18-12-6609</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3.619"/>
    </inkml:context>
    <inkml:brush xml:id="br0">
      <inkml:brushProperty name="width" value="0.035" units="cm"/>
      <inkml:brushProperty name="height" value="0.035" units="cm"/>
      <inkml:brushProperty name="color" value="#008C3A"/>
    </inkml:brush>
  </inkml:definitions>
  <inkml:trace contextRef="#ctx0" brushRef="#br0">255 1 24575,'-4'93'0,"-4"1"0,-5-2 0,-43 164 0,-1-67 0,5-23 0,26-88 5,18-57-279,0 1 0,2 0 0,0 1 0,-3 31 0,8-31-6552</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4.366"/>
    </inkml:context>
    <inkml:brush xml:id="br0">
      <inkml:brushProperty name="width" value="0.035" units="cm"/>
      <inkml:brushProperty name="height" value="0.035" units="cm"/>
      <inkml:brushProperty name="color" value="#008C3A"/>
    </inkml:brush>
  </inkml:definitions>
  <inkml:trace contextRef="#ctx0" brushRef="#br0">1 10 24575,'0'8'0,"1"-1"0,0 1 0,1-1 0,0 0 0,0 0 0,6 13 0,-2-2 0,59 168 0,38 103 0,-101-285 0,0 2 0,0-1 0,0 1 0,1-1 0,4 7 0,-6-11 0,-1-1 0,0 0 0,0 0 0,0 1 0,1-1 0,-1 0 0,0 0 0,1 1 0,-1-1 0,0 0 0,0 0 0,1 1 0,-1-1 0,0 0 0,1 0 0,-1 0 0,0 0 0,1 0 0,-1 0 0,0 0 0,1 0 0,-1 0 0,1 0 0,-1 0 0,0 0 0,1 0 0,-1 0 0,0 0 0,1 0 0,0-1 0,0 1 0,0-1 0,0 0 0,0 0 0,-1 0 0,1 0 0,0 0 0,-1 0 0,1 0 0,-1 0 0,1 0 0,-1 0 0,1 0 0,-1-2 0,19-47 0,3 1 0,1 1 0,51-77 0,108-119 0,-173 233-103,-2 2-149,0 0-1,0 1 1,1 0-1,15-13 1,-3 11-6574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6.583"/>
    </inkml:context>
    <inkml:brush xml:id="br0">
      <inkml:brushProperty name="width" value="0.035" units="cm"/>
      <inkml:brushProperty name="height" value="0.035" units="cm"/>
      <inkml:brushProperty name="color" value="#E71224"/>
    </inkml:brush>
  </inkml:definitions>
  <inkml:trace contextRef="#ctx0" brushRef="#br0">1 34 24575,'2'0'0,"5"0"0,8 0 0,6 0 0,5-3 0,12 0 0,12 1 0,7-1 0,6 2 0,5-5 0,-1 0 0,-9 1 0,-14 0-8191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5.360"/>
    </inkml:context>
    <inkml:brush xml:id="br0">
      <inkml:brushProperty name="width" value="0.035" units="cm"/>
      <inkml:brushProperty name="height" value="0.035" units="cm"/>
      <inkml:brushProperty name="color" value="#008C3A"/>
    </inkml:brush>
  </inkml:definitions>
  <inkml:trace contextRef="#ctx0" brushRef="#br0">49 0 24575,'1'2'0,"1"0"0,-1 0 0,0 0 0,1 1 0,-1-1 0,0 0 0,-1 0 0,1 1 0,0-1 0,-1 0 0,1 1 0,0 3 0,1 35 0,-2-26 0,5 114 0,-5-1 0,-6 0 0,-33 192 0,31-293 0,8-27 1,0 0-1,0 1 0,0-1 0,0 0 1,0 0-1,0 0 0,0 1 1,0-1-1,0 0 0,0 0 0,0 1 1,0-1-1,0 0 0,0 0 1,0 0-1,0 1 0,0-1 0,0 0 1,-1 0-1,1 0 0,0 0 1,0 1-1,0-1 0,0 0 0,0 0 1,-1 0-1,1 0 0,0 0 1,0 0-1,0 1 0,-1-1 0,1 0 1,0 0-1,0 0 0,0 0 1,-1 0-1,1 0 0,0 0 0,0 0 1,0 0-1,-1 0 0,1 0 1,0 0-1,0 0 0,-1 0 0,1 0 1,0 0-1,0 0 0,0 0 1,-1 0-1,1 0 0,0-1 0,-4-9-1380,0-8-5446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6.367"/>
    </inkml:context>
    <inkml:brush xml:id="br0">
      <inkml:brushProperty name="width" value="0.035" units="cm"/>
      <inkml:brushProperty name="height" value="0.035" units="cm"/>
      <inkml:brushProperty name="color" value="#008C3A"/>
    </inkml:brush>
  </inkml:definitions>
  <inkml:trace contextRef="#ctx0" brushRef="#br0">101 69 24575,'20'-21'0,"-17"17"0,0 0 0,0 0 0,0 1 0,0 0 0,1-1 0,0 1 0,0 1 0,-1-1 0,1 0 0,1 1 0,-1 0 0,0 0 0,1 0 0,-1 0 0,1 1 0,-1 0 0,7-1 0,-7 2 0,0-1 0,1 1 0,-1 0 0,1 1 0,-1-1 0,0 1 0,1 0 0,-1 0 0,0 0 0,0 1 0,0 0 0,0-1 0,0 1 0,0 1 0,0-1 0,-1 0 0,1 1 0,-1 0 0,1 0 0,-1 0 0,3 4 0,-3-4 0,-1 1 0,0-1 0,0 0 0,-1 0 0,1 1 0,0-1 0,-1 1 0,0-1 0,0 1 0,0 0 0,-1-1 0,1 1 0,-1 0 0,1 0 0,-1-1 0,-1 1 0,1 0 0,0 0 0,-1-1 0,0 1 0,0 0 0,0-1 0,0 1 0,-1-1 0,-2 6 0,0-2 0,0-1 0,-1 0 0,0-1 0,0 1 0,0-1 0,0 0 0,-1 0 0,0-1 0,0 0 0,-9 5 0,-10 5 0,-37 13 0,25-12 0,-67 33 0,104-48 0,0 0 0,0 0 0,0 1 0,0-1 0,0 0 0,0 0 0,0 0 0,0 0 0,0 0 0,0 0 0,0 0 0,0 0 0,0 0 0,-1 0 0,1 0 0,0 1 0,0-1 0,0 0 0,0 0 0,0 0 0,0 0 0,0 0 0,0 0 0,0 0 0,0 0 0,0 0 0,0 1 0,0-1 0,0 0 0,0 0 0,0 0 0,0 0 0,0 0 0,0 0 0,0 0 0,1 0 0,-1 0 0,0 1 0,0-1 0,0 0 0,0 0 0,0 0 0,0 0 0,0 0 0,0 0 0,0 0 0,0 0 0,0 0 0,0 0 0,0 0 0,1 0 0,-1 0 0,0 0 0,0 0 0,0 0 0,0 0 0,0 0 0,0 1 0,0-1 0,0 0 0,0 0 0,1 0 0,-1-1 0,13 6 0,15 0 0,36-2 0,9 1 0,-66-3 0,0 1 0,0-1 0,0 1 0,0 0 0,0 1 0,-1 0 0,13 7 0,-12-7 0,-1 1 0,0 1 0,0-1 0,0 1 0,0 0 0,-1 0 0,0 1 0,0-1 0,0 1 0,-1 1 0,0-1 0,0 0 0,0 1 0,-1 0 0,0 0 0,-1 0 0,1 0 0,-1 0 0,-1 0 0,1 1 0,0 13 0,-1-14 0,-1-1 0,0 1 0,0-1 0,-1 0 0,0 1 0,0-1 0,0 0 0,-1 0 0,0 0 0,0 0 0,-1 0 0,1 0 0,-1-1 0,0 1 0,-1-1 0,0 1 0,1-1 0,-1-1 0,-1 1 0,1 0 0,-1-1 0,0 0 0,0 0 0,0-1 0,-1 1 0,1-1 0,-11 4 0,-10 5-682,-29 9-1,12-7-6143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7.068"/>
    </inkml:context>
    <inkml:brush xml:id="br0">
      <inkml:brushProperty name="width" value="0.035" units="cm"/>
      <inkml:brushProperty name="height" value="0.035" units="cm"/>
      <inkml:brushProperty name="color" value="#008C3A"/>
    </inkml:brush>
  </inkml:definitions>
  <inkml:trace contextRef="#ctx0" brushRef="#br0">87 1 24575,'-22'310'0,"-5"-103"0,-11 141 0,38-312 0,0-32-1365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7.935"/>
    </inkml:context>
    <inkml:brush xml:id="br0">
      <inkml:brushProperty name="width" value="0.035" units="cm"/>
      <inkml:brushProperty name="height" value="0.035" units="cm"/>
      <inkml:brushProperty name="color" value="#008C3A"/>
    </inkml:brush>
  </inkml:definitions>
  <inkml:trace contextRef="#ctx0" brushRef="#br0">115 1 24575,'40'0'0,"1"1"0,57 11 0,-95-12 0,0 1 0,0 0 0,-1 0 0,1 0 0,0 0 0,-1 0 0,1 0 0,-1 1 0,1-1 0,-1 1 0,0 0 0,1 0 0,-1 0 0,0 0 0,0 0 0,-1 0 0,1 0 0,0 1 0,-1-1 0,1 1 0,-1-1 0,2 5 0,0 4 0,0 0 0,-1 0 0,0 0 0,1 18 0,4 21 0,-7-47 0,3 7 0,-1-1 0,0 1 0,-1-1 0,1 18 0,-2-23 0,-1-1 0,1 0 0,-1 0 0,0 0 0,0 1 0,0-1 0,0 0 0,0 0 0,-1 0 0,1-1 0,-1 1 0,0 0 0,0-1 0,0 1 0,0-1 0,0 1 0,-1-1 0,-3 3 0,-16 11 0,0-1 0,-1 0 0,-1-2 0,-1-1 0,-28 11 0,40-19 27,0-1-1,0-1 0,-1 0 1,-18 0-1,17-2-525,0 2 0,-27 5 0,24-2-6327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8.697"/>
    </inkml:context>
    <inkml:brush xml:id="br0">
      <inkml:brushProperty name="width" value="0.035" units="cm"/>
      <inkml:brushProperty name="height" value="0.035" units="cm"/>
      <inkml:brushProperty name="color" value="#008C3A"/>
    </inkml:brush>
  </inkml:definitions>
  <inkml:trace contextRef="#ctx0" brushRef="#br0">296 0 24575,'-3'0'0,"-4"0"0,-9 12 0,-5 9 0,-7 6 0,-5 6 0,-5 4 0,-2 0 0,3-1 0,5-4 0,7-5 0,9-6-8191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9.113"/>
    </inkml:context>
    <inkml:brush xml:id="br0">
      <inkml:brushProperty name="width" value="0.035" units="cm"/>
      <inkml:brushProperty name="height" value="0.035" units="cm"/>
      <inkml:brushProperty name="color" value="#008C3A"/>
    </inkml:brush>
  </inkml:definitions>
  <inkml:trace contextRef="#ctx0" brushRef="#br0">33 0 24575,'0'3'0,"0"4"0,0 3 0,0 12 0,0 7 0,0 8 0,0 6 0,0 10 0,-5 7 0,-3 3 0,1 1 0,1-1 0,2-9 0,2-13-8191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9.518"/>
    </inkml:context>
    <inkml:brush xml:id="br0">
      <inkml:brushProperty name="width" value="0.035" units="cm"/>
      <inkml:brushProperty name="height" value="0.035" units="cm"/>
      <inkml:brushProperty name="color" value="#008C3A"/>
    </inkml:brush>
  </inkml:definitions>
  <inkml:trace contextRef="#ctx0" brushRef="#br0">1 52 24575,'3'0'0,"6"0"0,8 0 0,9 0 0,7-3 0,2-3 0,5-5 0,-2 1 0,1-2 0,-6 2-8191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29.886"/>
    </inkml:context>
    <inkml:brush xml:id="br0">
      <inkml:brushProperty name="width" value="0.035" units="cm"/>
      <inkml:brushProperty name="height" value="0.035" units="cm"/>
      <inkml:brushProperty name="color" value="#008C3A"/>
    </inkml:brush>
  </inkml:definitions>
  <inkml:trace contextRef="#ctx0" brushRef="#br0">268 1 24575,'-6'7'0,"0"0"0,1 0 0,0 1 0,1-1 0,-1 1 0,-5 16 0,-1 0 0,-12 29 0,-30 107 0,17-41 0,11-44-53,12-32-385,-2 0 1,-29 57 0,38-89-6389</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30.538"/>
    </inkml:context>
    <inkml:brush xml:id="br0">
      <inkml:brushProperty name="width" value="0.035" units="cm"/>
      <inkml:brushProperty name="height" value="0.035" units="cm"/>
      <inkml:brushProperty name="color" value="#008C3A"/>
    </inkml:brush>
  </inkml:definitions>
  <inkml:trace contextRef="#ctx0" brushRef="#br0">3 39 24575,'-1'69'0,"0"-21"0,1-1 0,9 57 0,-9-101 0,1 1 0,0-1 0,-1 1 0,1-1 0,1 1 0,-1-1 0,0 0 0,1 1 0,0-1 0,0 0 0,0 0 0,0 0 0,0-1 0,1 1 0,3 3 0,-2-3 0,1 0 0,0 0 0,0-1 0,0 1 0,1-1 0,-1 0 0,0-1 0,1 1 0,5 0 0,31 3 0,0-1 0,1-2 0,53-5 0,-47 0 0,-1-1 0,1-3 0,-1-2 0,78-25 0,-121 32 0,0 0 0,0 0 0,0 0 0,0-1 0,0 0 0,-1 1 0,1-2 0,-1 1 0,4-4 0,-6 5 0,0 0 0,-1 0 0,0-1 0,1 1 0,-1 0 0,0 0 0,0-1 0,0 1 0,0 0 0,-1-1 0,1 1 0,-1-1 0,1 1 0,-1-1 0,0 1 0,0-1 0,0 0 0,0 1 0,-1-1 0,1 1 0,-1-3 0,-7-21-1,-1 0-1,-1 0 0,-1 2 1,-16-28-1,-3-5-1355,12 18-5469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30.896"/>
    </inkml:context>
    <inkml:brush xml:id="br0">
      <inkml:brushProperty name="width" value="0.035" units="cm"/>
      <inkml:brushProperty name="height" value="0.035" units="cm"/>
      <inkml:brushProperty name="color" value="#008C3A"/>
    </inkml:brush>
  </inkml:definitions>
  <inkml:trace contextRef="#ctx0" brushRef="#br0">1 0 24575,'3'3'0,"3"7"0,7 4 0,4 5 0,2 3 0,-2 1 0,-1-5 0,-4-1 0,-4-5-8191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1:45:37.203"/>
    </inkml:context>
    <inkml:brush xml:id="br0">
      <inkml:brushProperty name="width" value="0.035" units="cm"/>
      <inkml:brushProperty name="height" value="0.035" units="cm"/>
      <inkml:brushProperty name="color" value="#E71224"/>
    </inkml:brush>
  </inkml:definitions>
  <inkml:trace contextRef="#ctx0" brushRef="#br0">1 1 24575,'0'5'0,"5"11"0,9 12 0,9 14 0,7 9 0,4 8 0,8-1 0,2-2 0,0-1 0,-2-5 0,-3-8 0,-5-5 0,-5-9 0,-5-7 0,-12-6 0,-8-7-8191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7.295"/>
    </inkml:context>
    <inkml:brush xml:id="br0">
      <inkml:brushProperty name="width" value="0.035" units="cm"/>
      <inkml:brushProperty name="height" value="0.035" units="cm"/>
      <inkml:brushProperty name="color" value="#E71224"/>
    </inkml:brush>
  </inkml:definitions>
  <inkml:trace contextRef="#ctx0" brushRef="#br0">557 0 24575,'-10'35'0,"6"21"0,4-41 0,-1-1 0,0 0 0,-1 0 0,-5 19 0,-53 158 0,54-170 0,0-1 0,-2 0 0,-14 25 0,16-35 0,0 0 0,-1 0 0,0-1 0,-1 0 0,0 0 0,0-1 0,-17 13 0,-18 8-227,-1-2-1,-1-2 1,-1-2-1,-1-2 1,-51 15-1,66-25-6598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35.157"/>
    </inkml:context>
    <inkml:brush xml:id="br0">
      <inkml:brushProperty name="width" value="0.035" units="cm"/>
      <inkml:brushProperty name="height" value="0.035" units="cm"/>
      <inkml:brushProperty name="color" value="#008C3A"/>
    </inkml:brush>
  </inkml:definitions>
  <inkml:trace contextRef="#ctx0" brushRef="#br0">393 0 24575,'-3'0'0,"-7"6"0,-7 7 0,-12 11 0,-7 6 0,-12 15 0,-6 10 0,0-3 0,4-4 0,10-8 0,9-10 0,10-10-8191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35.594"/>
    </inkml:context>
    <inkml:brush xml:id="br0">
      <inkml:brushProperty name="width" value="0.035" units="cm"/>
      <inkml:brushProperty name="height" value="0.035" units="cm"/>
      <inkml:brushProperty name="color" value="#008C3A"/>
    </inkml:brush>
  </inkml:definitions>
  <inkml:trace contextRef="#ctx0" brushRef="#br0">53 0 24575,'0'9'0,"-2"8"0,-5 36 0,-3 29 0,-1 3 0,3-1 0,1-4 0,3-9 0,2-12 0,1-12 0,1-15-8191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35.932"/>
    </inkml:context>
    <inkml:brush xml:id="br0">
      <inkml:brushProperty name="width" value="0.035" units="cm"/>
      <inkml:brushProperty name="height" value="0.035" units="cm"/>
      <inkml:brushProperty name="color" value="#008C3A"/>
    </inkml:brush>
  </inkml:definitions>
  <inkml:trace contextRef="#ctx0" brushRef="#br0">537 0 24575,'-3'0'0,"-4"0"0,-15 0 0,-26 0 0,-15 0 0,-12 0 0,-6 0 0,5 0 0,11 0 0,9 0 0,16 0-8191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36.580"/>
    </inkml:context>
    <inkml:brush xml:id="br0">
      <inkml:brushProperty name="width" value="0.035" units="cm"/>
      <inkml:brushProperty name="height" value="0.035" units="cm"/>
      <inkml:brushProperty name="color" value="#008C3A"/>
    </inkml:brush>
  </inkml:definitions>
  <inkml:trace contextRef="#ctx0" brushRef="#br0">123 0 24575,'-2'41'0,"-1"-1"0,-11 58 0,-28 76 0,-1 4 0,36-139 0,1 1 0,1 64 0,4-97 0,2 0 0,-1 0 0,1-1 0,0 1 0,1 0 0,0 0 0,0 0 0,0-1 0,1 1 0,-1-1 0,5 7 0,-3-8 0,-1-1 0,1 1 0,0-1 0,0 0 0,1 0 0,-1 0 0,1-1 0,0 1 0,0-1 0,0 0 0,0-1 0,1 1 0,9 2 0,7 1 0,-1 0 0,2-2 0,41 3 0,72-6 0,-91-2 0,-35 1 0,120-5 0,-114 3 0,-1-1 0,0 0 0,0-1 0,0 0 0,0-1 0,18-9 0,-30 12 6,-1 1-1,1-1 0,-1 1 1,1-1-1,-1 0 0,0 0 1,0 0-1,0 0 0,0 0 1,0 0-1,0-1 0,0 1 1,-1-1-1,1 1 1,-1-1-1,0 0 0,0 1 1,2-6-1,-2 0-192,0-1 0,-1 1 0,0 0 1,0-1-1,-1-9 0,0 12-159,-3-38-6480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4:10:37.647"/>
    </inkml:context>
    <inkml:brush xml:id="br0">
      <inkml:brushProperty name="width" value="0.035" units="cm"/>
      <inkml:brushProperty name="height" value="0.035" units="cm"/>
      <inkml:brushProperty name="color" value="#008C3A"/>
    </inkml:brush>
  </inkml:definitions>
  <inkml:trace contextRef="#ctx0" brushRef="#br0">896 1 24575,'-2'18'0,"0"0"0,-2 1 0,0-1 0,-1-1 0,0 1 0,-12 22 0,9-18 0,-81 178 0,74-171 0,-2-1 0,-1-1 0,-1 0 0,-40 42 0,24-36 0,-1 0 0,-51 33 0,61-48 0,-2-2 0,0 0 0,0-2 0,-45 15 0,51-23 0,0-1 0,0-1 0,0-1 0,0 0 0,-1-2 0,1-1 0,-44-5 0,64 5 0,0-1 0,-1 1 0,1-1 0,0 0 0,0 0 0,0 0 0,0 0 0,0 0 0,0 0 0,0-1 0,0 1 0,0-1 0,1 1 0,-1-1 0,1 0 0,-1 0 0,1 1 0,-1-1 0,1 0 0,0 0 0,0 0 0,0-1 0,-1-1 0,-1-6 0,0-1 0,1 1 0,-3-19 0,4 21 0,-5-37 0,1 0 0,3-1 0,2 0 0,1 0 0,10-57 0,-9 93 0,0 0 0,1 0 0,0 0 0,1 0 0,0 0 0,0 1 0,1 0 0,8-11 0,-9 15 0,-1 0 0,2 1 0,-1 0 0,0 0 0,1 0 0,0 1 0,0-1 0,0 1 0,0 0 0,0 1 0,1-1 0,-1 1 0,1 0 0,0 0 0,9-1 0,-9 1 0,1 1 0,-1 0 0,0 0 0,0 1 0,0-1 0,0 1 0,1 1 0,-1-1 0,0 1 0,0 0 0,0 0 0,0 1 0,0 0 0,0 0 0,0 0 0,-1 1 0,1 0 0,-1 0 0,0 0 0,0 1 0,7 6 0,25 27 0,-2 1 0,37 55 0,-25-32 0,169 213 0,-202-257-195,0-1 0,1 0 0,1-1 0,0-1 0,1 0 0,33 19 0,-40-27-6631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0:54.775"/>
    </inkml:context>
    <inkml:brush xml:id="br0">
      <inkml:brushProperty name="width" value="0.035" units="cm"/>
      <inkml:brushProperty name="height" value="0.035" units="cm"/>
      <inkml:brushProperty name="color" value="#5B2D90"/>
    </inkml:brush>
  </inkml:definitions>
  <inkml:trace contextRef="#ctx0" brushRef="#br0">2731 289 24575,'0'-1'0,"0"0"0,0 0 0,-1 0 0,1 0 0,0-1 0,-1 1 0,1 0 0,-1 0 0,1 0 0,-1 0 0,1 0 0,-1 0 0,0 0 0,1 0 0,-1 0 0,0 0 0,0 1 0,0-1 0,0 0 0,0 0 0,0 1 0,-1-2 0,-29-10 0,23 9 0,-225-75 0,-303-59 0,441 122 0,-158-5 0,-100 23 0,298 0 0,1 3 0,-81 18 0,-99 45 0,164-45 0,-7 2 0,2 2 0,-90 49 0,137-58 0,0 1 0,1 2 0,2 0 0,0 2 0,-25 32 0,10-13 0,27-29 0,-5 4 0,1 1 0,-22 31 0,35-43 0,0 0 0,0 1 0,1-1 0,0 1 0,0-1 0,0 1 0,1 0 0,0 0 0,1 0 0,0 0 0,0 16 0,1-19 0,0 8 0,0 0 0,0-1 0,2 1 0,-1 0 0,2-1 0,0 1 0,0-1 0,10 22 0,3-3 0,-8-13 0,1 0 0,0-1 0,2-1 0,20 26 0,-8-18 0,0-1 0,1-1 0,2-1 0,0-2 0,1 0 0,1-2 0,31 15 0,41 15 0,151 49 0,-90-54 0,-4-2 0,186 59 0,4-30 0,-125-37 0,342 38 0,-441-61 0,458 42 0,19-37 0,-537-15 0,102-5 0,258-41 0,139-24 0,-190 30 0,-326 35 0,79-22 0,-105 22 0,0-1 0,-1-1 0,0-1 0,0-1 0,-1 0 0,21-16 0,-34 22 0,0 0 0,0 0 0,0-1 0,-1 0 0,0 0 0,1 0 0,-2 0 0,1-1 0,-1 1 0,0-1 0,0 0 0,0 0 0,2-10 0,-3 8 0,-1 0 0,0-1 0,0 1 0,-1-1 0,0 1 0,0-1 0,-1 1 0,0-1 0,-3-9 0,-4-9 0,-1 1 0,-2 1 0,0 0 0,-2 1 0,-19-29 0,11 19 0,-1 1 0,-2 2 0,-1 0 0,-1 1 0,-2 2 0,0 1 0,-2 1 0,-56-37 0,11 19 3,-2 3 0,-81-30 0,-167-43-107,154 66-15,-1 8 0,-3 7 0,-261-16 1,310 41 185,-13-3 185,-183 10-1,292 4-592,0 1 0,0 1-1,-30 10 1,31-6-6485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0:55.498"/>
    </inkml:context>
    <inkml:brush xml:id="br0">
      <inkml:brushProperty name="width" value="0.035" units="cm"/>
      <inkml:brushProperty name="height" value="0.035" units="cm"/>
      <inkml:brushProperty name="color" value="#5B2D90"/>
    </inkml:brush>
  </inkml:definitions>
  <inkml:trace contextRef="#ctx0" brushRef="#br0">0 347 24575,'1278'9'-1079,"129"-1"-2429,13-21 3,1966-198 828,-2400 114 2637,-743 74 285,-136 12 1113,-38 2-343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0:56.025"/>
    </inkml:context>
    <inkml:brush xml:id="br0">
      <inkml:brushProperty name="width" value="0.035" units="cm"/>
      <inkml:brushProperty name="height" value="0.035" units="cm"/>
      <inkml:brushProperty name="color" value="#5B2D90"/>
    </inkml:brush>
  </inkml:definitions>
  <inkml:trace contextRef="#ctx0" brushRef="#br0">707 0 24575,'19'2'0,"1"0"0,-1 1 0,0 1 0,28 10 0,6 1 0,221 38 0,83 22 0,-137-10 0,242 66 0,-236-75 0,-209-51 0,29 11 0,-45-15 0,0-1 0,0 0 0,-1 1 0,1-1 0,0 1 0,0-1 0,-1 1 0,1-1 0,0 1 0,0 0 0,-1-1 0,1 1 0,-1 0 0,1-1 0,-1 1 0,1 0 0,-1 0 0,1-1 0,0 3 0,-1-3 0,0 1 0,-1-1 0,1 1 0,0-1 0,0 1 0,0 0 0,0-1 0,-1 1 0,1-1 0,0 1 0,-1-1 0,1 1 0,0-1 0,-1 1 0,1-1 0,0 0 0,-1 1 0,1-1 0,-1 1 0,1-1 0,-1 0 0,0 1 0,-6 3 0,-1-1 0,1 1 0,-14 3 0,19-7 0,-246 59 0,179-45 0,-179 40-416,-477 145-1760,504-124 2147,-263 130-1,141-20-1520,235-119-2440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0.003"/>
    </inkml:context>
    <inkml:brush xml:id="br0">
      <inkml:brushProperty name="width" value="0.035" units="cm"/>
      <inkml:brushProperty name="height" value="0.035" units="cm"/>
      <inkml:brushProperty name="color" value="#008C3A"/>
    </inkml:brush>
  </inkml:definitions>
  <inkml:trace contextRef="#ctx0" brushRef="#br0">0 3 24575,'55'-1'0,"-29"0"0,0 0 0,0 2 0,30 5 0,-52-5 0,0 0 0,0 0 0,0 1 0,0 0 0,0 0 0,0 0 0,0 0 0,-1 0 0,1 1 0,-1-1 0,1 1 0,-1 0 0,0 0 0,0 1 0,-1-1 0,1 0 0,-1 1 0,3 4 0,3 7 0,-2 0 0,1 0 0,5 24 0,-7-24 0,-3-8 0,-1-1 0,1 0 0,-1 1 0,0-1 0,-1 1 0,0 0 0,0-1 0,0 1 0,-1-1 0,1 1 0,-3 6 0,-2 4 0,-1-1 0,-16 30 0,21-42 0,-7 11 0,1 1 0,1 0 0,0 0 0,1 1 0,1-1 0,0 1 0,2 0 0,-2 33 0,4-22 0,-1-15 0,0 0 0,2 0 0,0 0 0,0 0 0,3 13 0,-3-23 0,0 0 0,0 0 0,0-1 0,0 1 0,1 0 0,-1 0 0,1-1 0,0 1 0,-1-1 0,1 0 0,0 1 0,0-1 0,1 0 0,-1 0 0,0 0 0,1-1 0,-1 1 0,1 0 0,0-1 0,-1 0 0,1 1 0,0-1 0,0 0 0,0-1 0,0 1 0,5 0 0,-4 0 0,1-1 0,-1 1 0,0 0 0,0 0 0,0 0 0,0 1 0,7 3 0,-10-4 0,0 0 0,0 0 0,0 0 0,0 0 0,0 0 0,0 0 0,0 0 0,0 1 0,0-1 0,-1 0 0,1 1 0,0-1 0,-1 1 0,1-1 0,-1 0 0,0 1 0,1-1 0,-1 1 0,0-1 0,0 1 0,0-1 0,0 1 0,0-1 0,0 1 0,-1 2 0,1-3 0,-9 59 0,0 84 0,8-125 0,-6 38 0,4-36 0,-2 32 0,4-36 0,0 0 0,-1 0 0,-1 0 0,0 0 0,-2-1 0,-8 23 0,11-36 7,0 1 0,0-1-1,0 0 1,0 0 0,0 0-1,-1 0 1,1 0-1,-1-1 1,0 1 0,0-1-1,0 0 1,0 0 0,0 0-1,-1 0 1,1 0 0,0-1-1,-5 2 1,-4 1-378,1-1-1,-1-1 1,-23 3 0,13-3-6455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1.041"/>
    </inkml:context>
    <inkml:brush xml:id="br0">
      <inkml:brushProperty name="width" value="0.035" units="cm"/>
      <inkml:brushProperty name="height" value="0.035" units="cm"/>
      <inkml:brushProperty name="color" value="#008C3A"/>
    </inkml:brush>
  </inkml:definitions>
  <inkml:trace contextRef="#ctx0" brushRef="#br0">0 64 24575,'1'-2'0,"-1"1"0,0-1 0,1 1 0,-1 0 0,1-1 0,0 1 0,-1 0 0,1-1 0,0 1 0,0 0 0,0 0 0,0-1 0,0 1 0,0 0 0,0 0 0,0 0 0,0 1 0,1-1 0,-1 0 0,0 0 0,1 1 0,-1-1 0,2 0 0,38-13 0,-34 12 0,10-3 0,1 0 0,-1 2 0,1 0 0,0 0 0,0 2 0,20 0 0,-37 1 0,0 0 0,0 0 0,0 1 0,0-1 0,0 0 0,1 0 0,-1 1 0,0-1 0,0 0 0,0 1 0,0-1 0,0 1 0,0-1 0,0 1 0,0 0 0,-1-1 0,1 1 0,0 0 0,1 1 0,-1-1 0,-1 0 0,0 0 0,0 0 0,1 0 0,-1 0 0,0 0 0,0 0 0,0 0 0,0 0 0,0 0 0,0 0 0,0 0 0,-1 0 0,1-1 0,0 1 0,0 0 0,-1 0 0,0 1 0,-3 5 0,0 0 0,0 0 0,-1-1 0,-8 9 0,7-8 0,-43 61 0,38-50 0,-2 0 0,0-1 0,0-1 0,-21 19 0,26-28-273,1 0 0,0 0 0,0 1 0,-5 8 0,6-7-6553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8.172"/>
    </inkml:context>
    <inkml:brush xml:id="br0">
      <inkml:brushProperty name="width" value="0.035" units="cm"/>
      <inkml:brushProperty name="height" value="0.035" units="cm"/>
      <inkml:brushProperty name="color" value="#E71224"/>
    </inkml:brush>
  </inkml:definitions>
  <inkml:trace contextRef="#ctx0" brushRef="#br0">0 0 24575,'3'0'0,"0"5"0,2 2 0,2 4 0,0 1 0,1 1 0,-1 1 0,1 0 0,-2-1 0,2-2 0,-2 0 0,-2-3-8191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1.696"/>
    </inkml:context>
    <inkml:brush xml:id="br0">
      <inkml:brushProperty name="width" value="0.035" units="cm"/>
      <inkml:brushProperty name="height" value="0.035" units="cm"/>
      <inkml:brushProperty name="color" value="#008C3A"/>
    </inkml:brush>
  </inkml:definitions>
  <inkml:trace contextRef="#ctx0" brushRef="#br0">18 1 24575,'0'6'0,"-3"4"0,-1 7 0,1 3 0,0 4 0,0 0 0,2 0 0,0-2 0,1-2 0,0-1 0,0-1 0,0-1 0,1 0 0,-1-1 0,0-8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2.105"/>
    </inkml:context>
    <inkml:brush xml:id="br0">
      <inkml:brushProperty name="width" value="0.035" units="cm"/>
      <inkml:brushProperty name="height" value="0.035" units="cm"/>
      <inkml:brushProperty name="color" value="#008C3A"/>
    </inkml:brush>
  </inkml:definitions>
  <inkml:trace contextRef="#ctx0" brushRef="#br0">0 0 24575,'3'0'0,"4"0"0,6 0 0,4 0 0,1 0 0,8 0 0,3 0 0,7 0 0,2 0 0,1 0 0,-4 0 0,-4 0 0,-9 0-8191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2.618"/>
    </inkml:context>
    <inkml:brush xml:id="br0">
      <inkml:brushProperty name="width" value="0.035" units="cm"/>
      <inkml:brushProperty name="height" value="0.035" units="cm"/>
      <inkml:brushProperty name="color" value="#008C3A"/>
    </inkml:brush>
  </inkml:definitions>
  <inkml:trace contextRef="#ctx0" brushRef="#br0">0 0 24575,'3'0'0,"3"0"0,5 0 0,2 3 0,2 1 0,2 0 0,-3-1-8191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3.275"/>
    </inkml:context>
    <inkml:brush xml:id="br0">
      <inkml:brushProperty name="width" value="0.035" units="cm"/>
      <inkml:brushProperty name="height" value="0.035" units="cm"/>
      <inkml:brushProperty name="color" value="#008C3A"/>
    </inkml:brush>
  </inkml:definitions>
  <inkml:trace contextRef="#ctx0" brushRef="#br0">65 0 24575,'1'22'0,"-1"-9"0,0-1 0,0 1 0,-1-1 0,-3 14 0,3-23 0,0 1 0,-1 0 0,1-1 0,-1 1 0,1-1 0,-1 1 0,0-1 0,0 0 0,-1 0 0,1 0 0,-1 0 0,1 0 0,-1-1 0,0 1 0,0-1 0,0 1 0,-6 2 0,-5 4 0,14-9 0,0 0 0,0 0 0,-1 0 0,1 1 0,0-1 0,0 0 0,0 0 0,0 0 0,0 0 0,0 0 0,0 0 0,0 0 0,0 0 0,0 0 0,-1 0 0,1 1 0,0-1 0,0 0 0,0 0 0,0 0 0,0 0 0,0 0 0,0 0 0,0 0 0,0 0 0,0 1 0,0-1 0,0 0 0,0 0 0,0 0 0,0 0 0,0 0 0,0 0 0,0 1 0,0-1 0,0 0 0,0 0 0,0 0 0,0 0 0,0 0 0,0 0 0,1 0 0,-1 0 0,0 1 0,0-1 0,0 0 0,0 0 0,0 0 0,0 0 0,26 1 0,-13-1 0,26 1 0,0 1 0,44 10 0,77 22 0,-70-14 0,84 30 0,-131-35 0,1-1 0,0-3 0,1-1 0,60 4 0,-64-13-682,72-8-1,-83 3-6143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7.266"/>
    </inkml:context>
    <inkml:brush xml:id="br0">
      <inkml:brushProperty name="width" value="0.035" units="cm"/>
      <inkml:brushProperty name="height" value="0.035" units="cm"/>
      <inkml:brushProperty name="color" value="#008C3A"/>
    </inkml:brush>
  </inkml:definitions>
  <inkml:trace contextRef="#ctx0" brushRef="#br0">0 11 24575,'3'0'0,"7"0"0,7 0 0,6 0 0,11 0 0,14 0 0,8 0 0,5 0 0,1 0 0,-4 0 0,-10-3 0,-9-1 0,-12 1-8191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7.948"/>
    </inkml:context>
    <inkml:brush xml:id="br0">
      <inkml:brushProperty name="width" value="0.035" units="cm"/>
      <inkml:brushProperty name="height" value="0.035" units="cm"/>
      <inkml:brushProperty name="color" value="#008C3A"/>
    </inkml:brush>
  </inkml:definitions>
  <inkml:trace contextRef="#ctx0" brushRef="#br0">234 1 24575,'0'25'0,"1"11"0,-2 0 0,-1-1 0,-13 68 0,3-62 0,-2 0 0,-2-1 0,-25 46 0,22-46-103,9-17 216,-21 35 0,28-53-227,0-1-1,0 1 1,-1 0-1,0-1 1,0 1-1,0-1 1,-1 0-1,1-1 1,-1 1-1,0-1 1,0 0-1,-6 3 1,-2-2-6712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8.696"/>
    </inkml:context>
    <inkml:brush xml:id="br0">
      <inkml:brushProperty name="width" value="0.035" units="cm"/>
      <inkml:brushProperty name="height" value="0.035" units="cm"/>
      <inkml:brushProperty name="color" value="#008C3A"/>
    </inkml:brush>
  </inkml:definitions>
  <inkml:trace contextRef="#ctx0" brushRef="#br0">125 1 24575,'-3'0'0,"-3"0"0,-5 3 0,-2 3 0,-2 5 0,-2 2 0,-3-1 0,-1-1 0,3-4-8191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39.319"/>
    </inkml:context>
    <inkml:brush xml:id="br0">
      <inkml:brushProperty name="width" value="0.035" units="cm"/>
      <inkml:brushProperty name="height" value="0.035" units="cm"/>
      <inkml:brushProperty name="color" value="#008C3A"/>
    </inkml:brush>
  </inkml:definitions>
  <inkml:trace contextRef="#ctx0" brushRef="#br0">1 0 24575,'0'3'0,"3"4"0,0 3 0,4 3 0,2 3 0,4 3 0,1 3 0,-1-1 0,0-4 0,-2-1 0,-3-4-8191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40.189"/>
    </inkml:context>
    <inkml:brush xml:id="br0">
      <inkml:brushProperty name="width" value="0.035" units="cm"/>
      <inkml:brushProperty name="height" value="0.035" units="cm"/>
      <inkml:brushProperty name="color" value="#008C3A"/>
    </inkml:brush>
  </inkml:definitions>
  <inkml:trace contextRef="#ctx0" brushRef="#br0">1 33 24575,'0'0'0,"0"-1"0,1 0 0,-1 0 0,0 1 0,1-1 0,-1 0 0,1 1 0,-1-1 0,1 0 0,-1 1 0,1-1 0,-1 1 0,1-1 0,-1 1 0,1-1 0,0 1 0,0-1 0,-1 1 0,1 0 0,0-1 0,-1 1 0,1 0 0,0-1 0,0 1 0,0 0 0,-1 0 0,3 0 0,24-3 0,-24 2 0,44 0 0,-30 1 0,-1 0 0,0-1 0,0-1 0,26-6 0,-41 7 0,0 1 0,0-1 0,0 1 0,0 0 0,0-1 0,1 1 0,-1 0 0,0 0 0,0 0 0,0 0 0,0 0 0,1 0 0,-1 0 0,0 0 0,0 1 0,0-1 0,0 0 0,0 1 0,1-1 0,-1 1 0,0-1 0,0 1 0,0-1 0,0 1 0,0 0 0,0 0 0,-1-1 0,1 1 0,0 0 0,0 0 0,-1 0 0,1 0 0,0 0 0,-1 0 0,1 0 0,-1 0 0,1 0 0,-1 0 0,1 0 0,-1 0 0,0 1 0,0-1 0,1 0 0,-1 0 0,0 0 0,0 0 0,0 1 0,0-1 0,-1 2 0,1 2 0,0 0 0,-1 0 0,0 1 0,0-1 0,0 0 0,0 0 0,-1 0 0,0 0 0,0-1 0,-4 8 0,-7 2-1365,0-3-5461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40.970"/>
    </inkml:context>
    <inkml:brush xml:id="br0">
      <inkml:brushProperty name="width" value="0.035" units="cm"/>
      <inkml:brushProperty name="height" value="0.035" units="cm"/>
      <inkml:brushProperty name="color" value="#008C3A"/>
    </inkml:brush>
  </inkml:definitions>
  <inkml:trace contextRef="#ctx0" brushRef="#br0">0 7 24575,'6'0'0,"4"0"0,7 0 0,3 0 0,4 0 0,1 0 0,-2 0 0,-1 0 0,-1 0 0,-3 0 0,-3-3 0,-4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8.761"/>
    </inkml:context>
    <inkml:brush xml:id="br0">
      <inkml:brushProperty name="width" value="0.035" units="cm"/>
      <inkml:brushProperty name="height" value="0.035" units="cm"/>
      <inkml:brushProperty name="color" value="#E71224"/>
    </inkml:brush>
  </inkml:definitions>
  <inkml:trace contextRef="#ctx0" brushRef="#br0">165 0 24575,'1'20'0,"-2"-1"0,-1 0 0,0 1 0,-2-1 0,0 0 0,-9 24 0,2-4 0,8-26 0,-1 0 0,0-1 0,-7 15 0,9-24 0,1 0 0,-1 0 0,-1 1 0,1-1 0,0 0 0,-1-1 0,1 1 0,-1 0 0,0-1 0,0 1 0,0-1 0,0 0 0,0 0 0,-1 0 0,-5 2 0,-28 6-1365,15-5-5461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41.869"/>
    </inkml:context>
    <inkml:brush xml:id="br0">
      <inkml:brushProperty name="width" value="0.035" units="cm"/>
      <inkml:brushProperty name="height" value="0.035" units="cm"/>
      <inkml:brushProperty name="color" value="#008C3A"/>
    </inkml:brush>
  </inkml:definitions>
  <inkml:trace contextRef="#ctx0" brushRef="#br0">0 51 24575,'3'0'0,"1"-2"0,2-2 0,4-3 0,2 1 0,3 0 0,1 2 0,1 1 0,-3-1 0,2-1 0,2 1 0,3 1 0,1 2 0,-1 0 0,-1 0 0,-3 1-8191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43.064"/>
    </inkml:context>
    <inkml:brush xml:id="br0">
      <inkml:brushProperty name="width" value="0.035" units="cm"/>
      <inkml:brushProperty name="height" value="0.035" units="cm"/>
      <inkml:brushProperty name="color" value="#008C3A"/>
    </inkml:brush>
  </inkml:definitions>
  <inkml:trace contextRef="#ctx0" brushRef="#br0">155 0 24575,'-1'1'0,"1"-1"0,-1 0 0,0 1 0,1-1 0,-1 0 0,0 1 0,1-1 0,-1 1 0,0-1 0,1 1 0,-1-1 0,1 1 0,-1 0 0,1-1 0,-1 1 0,1 0 0,-1-1 0,1 1 0,0 0 0,0-1 0,-1 1 0,1 0 0,0 0 0,0 0 0,0-1 0,-1 1 0,1 1 0,-3 26 0,3-25 0,-18 150 0,18-151 0,0 0 0,-1 0 0,1 0 0,0 0 0,-1-1 0,1 1 0,-1 0 0,1 0 0,-1 0 0,0-1 0,0 1 0,1 0 0,-1-1 0,-1 1 0,1 0 0,0-1 0,0 0 0,0 1 0,-1-1 0,1 0 0,-1 1 0,-1 0 0,1-2 0,0 1 0,0-1 0,0 1 0,-1-1 0,1 0 0,0 0 0,0 0 0,0 0 0,0-1 0,0 1 0,0 0 0,0-1 0,0 0 0,0 1 0,0-1 0,0 0 0,1 0 0,-1 0 0,0 0 0,-2-2 0,-33-24-1365,19 13-5461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43.648"/>
    </inkml:context>
    <inkml:brush xml:id="br0">
      <inkml:brushProperty name="width" value="0.035" units="cm"/>
      <inkml:brushProperty name="height" value="0.035" units="cm"/>
      <inkml:brushProperty name="color" value="#008C3A"/>
    </inkml:brush>
  </inkml:definitions>
  <inkml:trace contextRef="#ctx0" brushRef="#br0">1 1 24575,'0'3'0,"0"4"0,0 3 0,0 3 0,0 2 0,0-1-8191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7:42:44.289"/>
    </inkml:context>
    <inkml:brush xml:id="br0">
      <inkml:brushProperty name="width" value="0.035" units="cm"/>
      <inkml:brushProperty name="height" value="0.035" units="cm"/>
      <inkml:brushProperty name="color" value="#008C3A"/>
    </inkml:brush>
  </inkml:definitions>
  <inkml:trace contextRef="#ctx0" brushRef="#br0">1 0 24575,'3'6'0,"0"5"0,4 0 0,2-2 0,4 1 0,1 1 0,2 2 0,-2 2 0,-4-3-8191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39.385"/>
    </inkml:context>
    <inkml:brush xml:id="br0">
      <inkml:brushProperty name="width" value="0.035" units="cm"/>
      <inkml:brushProperty name="height" value="0.035" units="cm"/>
      <inkml:brushProperty name="color" value="#E71224"/>
    </inkml:brush>
  </inkml:definitions>
  <inkml:trace contextRef="#ctx0" brushRef="#br0">237 0 24575,'0'2'0,"-5"3"0,-3 3 0,-5 2 0,-6 1 0,-5 2 0,-4-2 0,-7-3 0,-1 0 0,-1-2 0,5-2-8191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4:40.065"/>
    </inkml:context>
    <inkml:brush xml:id="br0">
      <inkml:brushProperty name="width" value="0.035" units="cm"/>
      <inkml:brushProperty name="height" value="0.035" units="cm"/>
      <inkml:brushProperty name="color" value="#E71224"/>
    </inkml:brush>
  </inkml:definitions>
  <inkml:trace contextRef="#ctx0" brushRef="#br0">1 0 24575,'7'0'0,"0"1"0,0 0 0,0 0 0,0 1 0,0-1 0,11 6 0,40 22 0,-23-11 0,-17-9-101,78 35 335,-79-38-609,0 0 1,1-1-1,33 5 1,-39-9-6452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36:57.580"/>
    </inkml:context>
    <inkml:brush xml:id="br0">
      <inkml:brushProperty name="width" value="0.035" units="cm"/>
      <inkml:brushProperty name="height" value="0.035" units="cm"/>
      <inkml:brushProperty name="color" value="#004F8B"/>
    </inkml:brush>
  </inkml:definitions>
  <inkml:trace contextRef="#ctx0" brushRef="#br0">212 1 24575,'0'2'0,"0"8"0,0 4 0,-2 6 0,-2 5 0,-3 6 0,-2 13 0,-1 8 0,-3 23 0,-6 10 0,-3 5 0,-2-4 0,2-11 0,2-15 0,1-18 0,2-22 0,3-20 0,5-10-8191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36:58.110"/>
    </inkml:context>
    <inkml:brush xml:id="br0">
      <inkml:brushProperty name="width" value="0.035" units="cm"/>
      <inkml:brushProperty name="height" value="0.035" units="cm"/>
      <inkml:brushProperty name="color" value="#004F8B"/>
    </inkml:brush>
  </inkml:definitions>
  <inkml:trace contextRef="#ctx0" brushRef="#br0">0 0 24575,'0'3'0,"3"0"0,7 4 0,4 3 0,3-1 0,4-1 0,1 1 0,0-2 0,0-2 0,-3-1 0,3-2 0,2-1 0,-2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36:58.819"/>
    </inkml:context>
    <inkml:brush xml:id="br0">
      <inkml:brushProperty name="width" value="0.035" units="cm"/>
      <inkml:brushProperty name="height" value="0.035" units="cm"/>
      <inkml:brushProperty name="color" value="#004F8B"/>
    </inkml:brush>
  </inkml:definitions>
  <inkml:trace contextRef="#ctx0" brushRef="#br0">0 12 24575,'3'0'0,"4"0"0,3 0 0,0-3 0,2-1 0,1 0 0,1 4 0,2 2 0,0 0 0,1 0 0,-3 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36:59.379"/>
    </inkml:context>
    <inkml:brush xml:id="br0">
      <inkml:brushProperty name="width" value="0.035" units="cm"/>
      <inkml:brushProperty name="height" value="0.035" units="cm"/>
      <inkml:brushProperty name="color" value="#004F8B"/>
    </inkml:brush>
  </inkml:definitions>
  <inkml:trace contextRef="#ctx0" brushRef="#br0">0 140 24575,'6'0'0,"13"-8"0,12-10 0,7-3 0,11-2 0,2 1 0,-1 3 0,-6 6 0,-8 4 0,-7 5 0,-9 2-8191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36:59.938"/>
    </inkml:context>
    <inkml:brush xml:id="br0">
      <inkml:brushProperty name="width" value="0.035" units="cm"/>
      <inkml:brushProperty name="height" value="0.035" units="cm"/>
      <inkml:brushProperty name="color" value="#004F8B"/>
    </inkml:brush>
  </inkml:definitions>
  <inkml:trace contextRef="#ctx0" brushRef="#br0">0 1 24575,'0'11'0,"0"10"0,3 9 0,1 6 0,3 3 0,0-3 0,1-2 0,3-4 0,-1-3 0,-2-5 0,1-5 0,-2-6-8191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1:45:38.868"/>
    </inkml:context>
    <inkml:brush xml:id="br0">
      <inkml:brushProperty name="width" value="0.035" units="cm"/>
      <inkml:brushProperty name="height" value="0.035" units="cm"/>
      <inkml:brushProperty name="color" value="#E71224"/>
    </inkml:brush>
  </inkml:definitions>
  <inkml:trace contextRef="#ctx0" brushRef="#br0">1085 1 24575,'-33'1'0,"0"2"0,-40 10 0,-5-1 0,-439 8 0,256-18 0,241-1-682,-35 7-1,41-5-6143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37:05.128"/>
    </inkml:context>
    <inkml:brush xml:id="br0">
      <inkml:brushProperty name="width" value="0.035" units="cm"/>
      <inkml:brushProperty name="height" value="0.035" units="cm"/>
      <inkml:brushProperty name="color" value="#004F8B"/>
    </inkml:brush>
  </inkml:definitions>
  <inkml:trace contextRef="#ctx0" brushRef="#br0">419 1 24575,'-1'1'0,"0"1"0,0 0 0,0-1 0,-1 1 0,1 0 0,-1-1 0,1 0 0,-1 1 0,1-1 0,-1 0 0,0 0 0,0 0 0,1 0 0,-1 0 0,0 0 0,-3 0 0,-1 2 0,-155 86 0,8 8 0,144-91 0,-38 19-1365,34-20-5461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37:05.800"/>
    </inkml:context>
    <inkml:brush xml:id="br0">
      <inkml:brushProperty name="width" value="0.035" units="cm"/>
      <inkml:brushProperty name="height" value="0.035" units="cm"/>
      <inkml:brushProperty name="color" value="#004F8B"/>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37:06.346"/>
    </inkml:context>
    <inkml:brush xml:id="br0">
      <inkml:brushProperty name="width" value="0.035" units="cm"/>
      <inkml:brushProperty name="height" value="0.035" units="cm"/>
      <inkml:brushProperty name="color" value="#004F8B"/>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40:59.846"/>
    </inkml:context>
    <inkml:brush xml:id="br0">
      <inkml:brushProperty name="width" value="0.035" units="cm"/>
      <inkml:brushProperty name="height" value="0.035" units="cm"/>
      <inkml:brushProperty name="color" value="#5B2D90"/>
    </inkml:brush>
  </inkml:definitions>
  <inkml:trace contextRef="#ctx0" brushRef="#br0">0 166 24575,'4'-3'0,"0"0"0,1 0 0,-1 1 0,0 0 0,1 0 0,-1 0 0,1 0 0,0 1 0,0-1 0,-1 1 0,7 0 0,3-2 0,46-7 0,0 2 0,104 1 0,-139 7 0,532 22-1563,-281-5 1024,779-3 2378,-756-15-1576,-211-1-263,99-16 0,84-30 0,-146 29 0,194-4 0,-89 10 0,157-5 0,864 0 0,-448 18 0,-723-3-1365,-58-1-5461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41:02.430"/>
    </inkml:context>
    <inkml:brush xml:id="br0">
      <inkml:brushProperty name="width" value="0.035" units="cm"/>
      <inkml:brushProperty name="height" value="0.035" units="cm"/>
      <inkml:brushProperty name="color" value="#5B2D90"/>
    </inkml:brush>
  </inkml:definitions>
  <inkml:trace contextRef="#ctx0" brushRef="#br0">0 10929 24575,'4'-1'0,"0"-1"0,-1 1 0,1-1 0,-1 0 0,1 1 0,-1-2 0,0 1 0,0 0 0,0-1 0,0 1 0,0-1 0,-1 0 0,5-5 0,-4 5 0,22-22 0,-18 19 0,0 0 0,-1-1 0,0 0 0,0 0 0,0 0 0,-1-1 0,0 0 0,7-13 0,27-87 0,5 1 0,111-191 0,-89 185 0,46-72 0,-84 142 0,3 2 0,42-45 0,-35 47 0,129-141 0,-124 129 0,61-94 0,-41 35 0,-5-1 0,-5-4 0,41-127 0,76-373 0,-145 507 0,69-185 0,-79 263 0,1 0 0,1 1 0,2 1 0,26-32 0,3-3 0,247-396 0,-197 299 0,348-556 0,-376 606 0,319-480 0,-269 425 0,205-286 0,-27-15 0,226-519 0,-434 800 0,7 5 0,176-246 0,369-393 0,-502 648 0,176-203 0,-182 231 0,259-299 0,-338 372 0,193-221 0,-220 259 0,0-2 0,-2 0 0,31-56 0,4-5 0,-22 49 0,-16 22 0,-99 78 0,46-32 0,21-17 0,1 0 0,0 1 0,0 1 0,0-1 0,1 1 0,0 1 0,0-1 0,1 1 0,-8 11 0,4-1 0,-2-1 0,0-1 0,-1 0 0,-1 0 0,-25 21 0,14-12 0,-20 20 0,-61 47 0,81-77 120,18-15-321,11-12-1083,4-1-5542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9T11:41:03.204"/>
    </inkml:context>
    <inkml:brush xml:id="br0">
      <inkml:brushProperty name="width" value="0.035" units="cm"/>
      <inkml:brushProperty name="height" value="0.035" units="cm"/>
      <inkml:brushProperty name="color" value="#5B2D90"/>
    </inkml:brush>
  </inkml:definitions>
  <inkml:trace contextRef="#ctx0" brushRef="#br0">102 1 24575,'-1'18'0,"-1"0"0,0 0 0,-8 23 0,-3 24 0,-43 381 0,52-387 29,2-33-726,-7 43 0,6-55-6129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09.417"/>
    </inkml:context>
    <inkml:brush xml:id="br0">
      <inkml:brushProperty name="width" value="0.035" units="cm"/>
      <inkml:brushProperty name="height" value="0.035" units="cm"/>
      <inkml:brushProperty name="color" value="#E71224"/>
    </inkml:brush>
  </inkml:definitions>
  <inkml:trace contextRef="#ctx0" brushRef="#br0">859 53 24575,'0'-1'0,"-1"0"0,1 0 0,0 0 0,-1 1 0,1-1 0,-1 0 0,1 1 0,-1-1 0,1 0 0,-1 1 0,0-1 0,1 1 0,-1-1 0,0 1 0,1-1 0,-1 1 0,0-1 0,0 1 0,1 0 0,-1-1 0,0 1 0,0 0 0,0 0 0,0 0 0,1 0 0,-1-1 0,-2 1 0,-27-2 0,25 2 0,-27-3 0,-47-11 0,48 8 0,-56-5 0,66 10 0,-18 0 0,-42 3 0,71-1 0,-1 0 0,0 1 0,0 0 0,1 1 0,-1 0 0,1 1 0,0 0 0,-16 9 0,20-8 0,0 0 0,0 0 0,1 0 0,0 0 0,-8 11 0,7-8 0,0-1 0,0 0 0,-10 8 0,-1 1 0,0 0 0,-25 31 0,5-4 0,19-24 0,-27 30 0,42-45 0,0 0 0,1 0 0,-1 0 0,1 0 0,0 1 0,0-1 0,0 1 0,1 0 0,-1 0 0,0 7 0,-21 147 0,13-108 0,3 2 0,-1 68 0,17 33 0,-6-133 0,1-1 0,1 0 0,0 0 0,2-1 0,13 29 0,46 68 0,-60-108 0,0-1 0,1 0 0,0 0 0,0 0 0,15 11 0,44 24 0,-55-35 0,0-2 0,0 1 0,1-1 0,0-1 0,23 5 0,-29-7 0,0-1 0,0-1 0,0 1 0,0-1 0,1 0 0,-1-1 0,0 1 0,0-1 0,0-1 0,0 1 0,0-1 0,-1 0 0,1 0 0,6-3 0,18-13 0,0-1 0,-2-1 0,0-1 0,35-36 0,-11 9 0,-36 35 0,-1-1 0,0 0 0,-1-1 0,0-1 0,12-20 0,14-23 0,-29 45 0,-1 0 0,0-1 0,-1 0 0,-1-1 0,0 0 0,9-31 0,37-187 0,-43 184 0,-4 21 0,-1 1 0,-1-1 0,0-42 0,-6-46-1365,1 103-5461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22.193"/>
    </inkml:context>
    <inkml:brush xml:id="br0">
      <inkml:brushProperty name="width" value="0.035" units="cm"/>
      <inkml:brushProperty name="height" value="0.035" units="cm"/>
      <inkml:brushProperty name="color" value="#E71224"/>
    </inkml:brush>
  </inkml:definitions>
  <inkml:trace contextRef="#ctx0" brushRef="#br0">1951 1 24575,'-277'-1'0,"-306"3"0,528 0 0,0 1 0,1 4 0,-1 1 0,2 3 0,-89 29 0,72-17 0,-2-3 0,-104 14 0,29-6 0,-30 11-1365,143-29-5461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23.016"/>
    </inkml:context>
    <inkml:brush xml:id="br0">
      <inkml:brushProperty name="width" value="0.035" units="cm"/>
      <inkml:brushProperty name="height" value="0.035" units="cm"/>
      <inkml:brushProperty name="color" value="#E71224"/>
    </inkml:brush>
  </inkml:definitions>
  <inkml:trace contextRef="#ctx0" brushRef="#br0">391 0 24575,'-11'1'0,"-1"0"0,0 0 0,1 1 0,-1 1 0,1 0 0,-22 9 0,-63 36 0,23-9 0,-35 14 0,107-53 0,0 0 0,1 1 0,-1-1 0,0 0 0,0 1 0,1-1 0,-1 1 0,0-1 0,1 1 0,-1 0 0,1-1 0,-1 1 0,1 0 0,-1-1 0,1 1 0,-1 0 0,0 0 0,1 0 0,0-1 0,0 1 0,0-1 0,0 0 0,1 1 0,-1-1 0,0 1 0,0-1 0,0 0 0,0 1 0,0-1 0,0 1 0,1-1 0,-1 0 0,0 1 0,0-1 0,1 0 0,-1 0 0,0 1 0,0-1 0,1 0 0,-1 1 0,0-1 0,1 0 0,-1 0 0,4 2 0,-1 0 0,1-1 0,-1 1 0,1-1 0,-1 0 0,7 1 0,41 5 0,75 0 0,-42-4 0,-18 0 0,-1 4 0,78 18 0,-121-18-1365,-8-1-5461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24.593"/>
    </inkml:context>
    <inkml:brush xml:id="br0">
      <inkml:brushProperty name="width" value="0.035" units="cm"/>
      <inkml:brushProperty name="height" value="0.035" units="cm"/>
      <inkml:brushProperty name="color" value="#E71224"/>
    </inkml:brush>
  </inkml:definitions>
  <inkml:trace contextRef="#ctx0" brushRef="#br0">208 1 24575,'-2'0'0,"0"1"0,0-1 0,0 1 0,0 0 0,0 0 0,0 0 0,1 0 0,-1 0 0,0 1 0,1-1 0,-1 0 0,-1 3 0,-2 1 0,-10 8 0,1 0 0,1 1 0,0 1 0,1 1 0,-16 26 0,10-10 0,1 1 0,-13 37 0,27-62 0,0 0 0,0 0 0,1 0 0,0 1 0,0-1 0,0 10 0,2-17 0,0 0 0,1 0 0,-1 0 0,0 0 0,1 0 0,-1 0 0,1 0 0,-1 0 0,1 0 0,0 0 0,-1 0 0,1 0 0,0-1 0,0 1 0,-1 0 0,1-1 0,0 1 0,0 0 0,0-1 0,0 1 0,0-1 0,0 1 0,0-1 0,0 0 0,0 1 0,0-1 0,0 0 0,0 0 0,0 0 0,2 0 0,37 2 0,-33-2 0,25 0-455,0-2 0,57-10 0,-75 9-6371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1:55:13.924"/>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25.689"/>
    </inkml:context>
    <inkml:brush xml:id="br0">
      <inkml:brushProperty name="width" value="0.035" units="cm"/>
      <inkml:brushProperty name="height" value="0.035" units="cm"/>
      <inkml:brushProperty name="color" value="#E71224"/>
    </inkml:brush>
  </inkml:definitions>
  <inkml:trace contextRef="#ctx0" brushRef="#br0">35 36 24575,'-3'4'0,"0"-1"0,0 1 0,0 1 0,1-1 0,-1 0 0,1 1 0,0-1 0,1 1 0,-1 0 0,0 6 0,-1 3 0,1 1 0,-1 16 0,3-29 0,-1 0 0,1 1 0,0-1 0,0 0 0,0 1 0,1-1 0,-1 0 0,0 0 0,1 0 0,0 1 0,-1-1 0,1 0 0,0 0 0,0 0 0,0 0 0,0 0 0,1 0 0,-1 0 0,0 0 0,3 2 0,-1-3 0,0 1 0,0-1 0,0 1 0,1-1 0,-1 0 0,0 0 0,0 0 0,1 0 0,-1-1 0,0 0 0,1 1 0,-1-1 0,5-1 0,-4 2 0,1-1 0,-1 0 0,0 0 0,1-1 0,-1 1 0,0-1 0,0 0 0,0 0 0,1 0 0,-1-1 0,0 0 0,-1 1 0,1-1 0,0-1 0,0 1 0,-1 0 0,1-1 0,-1 0 0,0 0 0,0 0 0,0 0 0,0 0 0,-1-1 0,1 1 0,-1-1 0,0 0 0,0 1 0,3-8 0,-1 3 0,1-3 0,0 1 0,-1-1 0,0 0 0,-1 0 0,3-16 0,-6 25 0,1 0 0,-1 0 0,0 0 0,0 0 0,0 0 0,-1 0 0,1 0 0,0 0 0,-1 0 0,1 0 0,-1 0 0,0 1 0,0-1 0,1 0 0,-1 0 0,0 1 0,-1-1 0,1 1 0,0-1 0,0 1 0,-1-1 0,1 1 0,0-1 0,-1 1 0,0 0 0,1 0 0,-1 0 0,0 0 0,1 0 0,-1 0 0,0 1 0,0-1 0,0 1 0,0-1 0,0 1 0,0-1 0,1 1 0,-1 0 0,-3 0 0,-45-1-1365,35 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27.558"/>
    </inkml:context>
    <inkml:brush xml:id="br0">
      <inkml:brushProperty name="width" value="0.035" units="cm"/>
      <inkml:brushProperty name="height" value="0.035" units="cm"/>
      <inkml:brushProperty name="color" value="#E71224"/>
    </inkml:brush>
  </inkml:definitions>
  <inkml:trace contextRef="#ctx0" brushRef="#br0">130 1 24575,'-8'0'0,"2"0"0,0 0 0,0 0 0,0 0 0,1 1 0,-1 0 0,-11 3 0,15-3 0,0 0 0,1 0 0,-1 0 0,0 0 0,1 1 0,-1-1 0,1 0 0,0 1 0,-1-1 0,1 1 0,0-1 0,0 1 0,0 0 0,0 0 0,0-1 0,0 1 0,1 0 0,-1 0 0,1 0 0,-1 0 0,1 0 0,-1 0 0,1 0 0,0 3 0,0 2 0,-1 0 0,1-1 0,0 1 0,1 0 0,0 0 0,0-1 0,1 1 0,3 12 0,0-9 0,0 0 0,0-1 0,1 1 0,12 14 0,-16-21 0,0-1 0,0 1 0,0 0 0,0 0 0,-1 0 0,1 0 0,-1 1 0,0-1 0,0 0 0,0 1 0,0-1 0,-1 0 0,1 1 0,-1-1 0,0 7 0,0-9 0,-1 1 0,1-1 0,-1 1 0,0-1 0,1 1 0,-1-1 0,0 1 0,0-1 0,0 0 0,0 1 0,0-1 0,0 0 0,0 0 0,0 0 0,0 0 0,-1 0 0,1 0 0,0 0 0,-1 0 0,1 0 0,-1 0 0,1-1 0,-1 1 0,1-1 0,-1 1 0,1-1 0,-1 0 0,0 1 0,1-1 0,-1 0 0,1 0 0,-1 0 0,0 0 0,-1-1 0,0 1-62,-1 0 0,1-1 0,0 1 0,0-1 0,0 0 0,1 0 0,-1 0 0,0 0 0,0-1 0,0 1 0,1-1 0,-1 1-1,1-1 1,-1 0 0,1 0 0,0 0 0,0 0 0,-1 0 0,2-1 0,-1 1 0,-2-4 0,-3-7-6764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29.203"/>
    </inkml:context>
    <inkml:brush xml:id="br0">
      <inkml:brushProperty name="width" value="0.035" units="cm"/>
      <inkml:brushProperty name="height" value="0.035" units="cm"/>
      <inkml:brushProperty name="color" value="#E71224"/>
    </inkml:brush>
  </inkml:definitions>
  <inkml:trace contextRef="#ctx0" brushRef="#br0">235 37 24575,'-1'-2'0,"1"1"0,0-1 0,-1 1 0,1 0 0,-1 0 0,1-1 0,-1 1 0,1 0 0,-1 0 0,0-1 0,0 1 0,0 0 0,0 0 0,0 0 0,0 0 0,0 0 0,0 0 0,0 1 0,0-1 0,0 0 0,0 0 0,-1 1 0,1-1 0,0 1 0,-1-1 0,-1 0 0,-4-1 0,0 1 0,0-1 0,-13 0 0,14 1 0,-1 1 0,0-1 0,1 1 0,-1 1 0,0-1 0,-12 4 0,17-3 0,0 0 0,1 0 0,-1 0 0,0 0 0,1 0 0,-1 0 0,0 0 0,1 0 0,0 1 0,-1-1 0,1 1 0,0-1 0,0 1 0,0 0 0,0-1 0,0 1 0,0 0 0,0 0 0,0 0 0,1-1 0,-1 1 0,1 0 0,-1 0 0,1 0 0,0 0 0,0 0 0,0 3 0,0 0 0,0 0 0,0-1 0,0 1 0,1 0 0,0 0 0,0-1 0,0 1 0,1 0 0,0-1 0,-1 0 0,1 1 0,1-1 0,-1 0 0,1 0 0,0 0 0,-1 0 0,8 6 0,-5-3 0,-1-1 0,0 0 0,0 1 0,0 0 0,-1 0 0,0 0 0,-1 0 0,0 0 0,0 1 0,0-1 0,-1 1 0,0 0 0,0-1 0,-1 1 0,0-1 0,-2 13 0,2-18 0,0-1 0,0 1 0,0-1 0,0 1 0,-1-1 0,1 1 0,0-1 0,-1 1 0,0-1 0,1 0 0,-1 1 0,0-1 0,0 0 0,1 1 0,-1-1 0,0 0 0,0 0 0,-1 0 0,1 0 0,0 0 0,0 0 0,0 0 0,-1 0 0,1 0 0,0 0 0,-1-1 0,1 1 0,-1-1 0,1 1 0,-1-1 0,1 1 0,-1-1 0,1 0 0,-1 0 0,1 0 0,-1 0 0,1 0 0,-1 0 0,1 0 0,-1 0 0,0-1 0,1 1 0,-1 0 0,-1-2 0,-3 0 0,-1 0 0,0-1 0,1 1 0,0-1 0,0-1 0,0 0 0,0 1 0,-8-9 0,9 9-195,1-1 0,0 0 0,1 0 0,-1-1 0,1 1 0,-6-10 0,5 4-6631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33.757"/>
    </inkml:context>
    <inkml:brush xml:id="br0">
      <inkml:brushProperty name="width" value="0.035" units="cm"/>
      <inkml:brushProperty name="height" value="0.035" units="cm"/>
      <inkml:brushProperty name="color" value="#E71224"/>
    </inkml:brush>
  </inkml:definitions>
  <inkml:trace contextRef="#ctx0" brushRef="#br0">266 1 24575,'-10'0'0,"5"0"0,-1-1 0,0 2 0,0-1 0,0 1 0,0 0 0,-10 3 0,14-3 0,0 0 0,1 0 0,-1 0 0,0 0 0,1 0 0,-1 0 0,1 1 0,0-1 0,-1 1 0,1-1 0,0 1 0,0-1 0,0 1 0,0 0 0,0 0 0,0-1 0,1 1 0,-1 0 0,0 0 0,1 0 0,0 0 0,-1 0 0,1 0 0,0 3 0,-1-2 0,1 0 0,0-1 0,0 1 0,0 0 0,0-1 0,0 1 0,1 0 0,-1-1 0,1 1 0,-1-1 0,1 1 0,0-1 0,0 1 0,0-1 0,1 1 0,-1-1 0,0 0 0,1 0 0,0 1 0,-1-1 0,1 0 0,0-1 0,0 1 0,0 0 0,0 0 0,1-1 0,-1 0 0,0 1 0,4 0 0,-4 0 0,1 0 0,0-1 0,-1 1 0,0 0 0,1 0 0,-1 0 0,0 1 0,0-1 0,0 1 0,0-1 0,-1 1 0,1-1 0,-1 1 0,1 0 0,-1 0 0,0 0 0,0-1 0,0 1 0,-1 0 0,1 0 0,-1 1 0,1-1 0,-1 3 0,1 11 0,-1-1 0,-5 33 0,5-42 0,-1-5 0,1-1 0,0 1 0,-1 0 0,0 0 0,1 0 0,-1-1 0,0 1 0,0 0 0,0-1 0,0 1 0,0-1 0,0 1 0,0-1 0,-1 0 0,1 1 0,-1-1 0,1 0 0,-1 0 0,1 0 0,-1 0 0,1 0 0,-1 0 0,0 0 0,0-1 0,1 1 0,-1-1 0,0 1 0,0-1 0,0 0 0,-2 1 0,-8 0 0,0-1 0,0 1 0,-21-4 0,9 1 0,18 2-68,0-1 0,0 0-1,1 0 1,-1-1 0,0 1 0,1-1-1,-1-1 1,1 1 0,-1-1 0,1 0-1,0 0 1,0 0 0,1-1 0,-1 0-1,1 0 1,-1 0 0,1 0-1,0-1 1,-5-8 0,3 4-6758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35.731"/>
    </inkml:context>
    <inkml:brush xml:id="br0">
      <inkml:brushProperty name="width" value="0.035" units="cm"/>
      <inkml:brushProperty name="height" value="0.035" units="cm"/>
      <inkml:brushProperty name="color" value="#E71224"/>
    </inkml:brush>
  </inkml:definitions>
  <inkml:trace contextRef="#ctx0" brushRef="#br0">1217 121 24575,'0'0'0,"-1"-1"0,1 0 0,0 0 0,-1 0 0,1 0 0,0 1 0,-1-1 0,1 0 0,-1 0 0,0 1 0,1-1 0,-1 0 0,1 1 0,-1-1 0,0 0 0,0 1 0,1-1 0,-1 1 0,0 0 0,0-1 0,1 1 0,-1-1 0,-2 1 0,-21-7 0,23 6 0,-273-42 0,193 32 0,-393-32 0,468 43 0,0 0 0,0 0 0,0 0 0,0 1 0,0 0 0,1 0 0,-1 0 0,0 1 0,0 0 0,1 0 0,-1 0 0,1 1 0,0 0 0,0 0 0,0 0 0,0 1 0,0-1 0,1 1 0,0 0 0,0 1 0,0-1 0,-4 6 0,-60 64 0,36-41 0,1 2 0,-44 65 0,72-95 0,1 0 0,0 0 0,0 0 0,0 1 0,1-1 0,-1 0 0,1 1 0,0-1 0,1 7 0,1 52 0,1-31 0,0-1 0,0 0 0,3 0 0,0 0 0,2-1 0,2 0 0,0-1 0,27 55 0,-29-71 0,2-1 0,0 0 0,0 0 0,1-1 0,1 0 0,0-1 0,0 0 0,1-1 0,21 14 0,-2-5 0,0-1 0,1-1 0,36 13 0,-28-16 0,1-1 0,1-2 0,0-2 0,78 7 0,173-10 0,-247-7 0,-29 2 0,-1-2 0,0 0 0,0-1 0,0 0 0,0-1 0,0-1 0,-1-1 0,1 0 0,-1-1 0,0-1 0,-1 0 0,0-1 0,21-14 0,-21 10 0,1 0 0,-1 0 0,-1-1 0,-1-1 0,0 0 0,0-1 0,-2 0 0,0-1 0,0 0 0,-2-1 0,0 0 0,-1 0 0,0-1 0,5-26 0,-1-7 0,-2-1 0,-3 0 0,-1 0 0,-4-57 0,-1 103-195,-1 0 0,0 1 0,0-1 0,0 0 0,0 1 0,-4-8 0,-3-1-6631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36.198"/>
    </inkml:context>
    <inkml:brush xml:id="br0">
      <inkml:brushProperty name="width" value="0.035" units="cm"/>
      <inkml:brushProperty name="height" value="0.035" units="cm"/>
      <inkml:brushProperty name="color" value="#E71224"/>
    </inkml:brush>
  </inkml:definitions>
  <inkml:trace contextRef="#ctx0" brushRef="#br0">1 209 24575,'3'0'0,"6"0"0,20 0 0,9 0 0,23-6 0,28-10 0,37-11 0,25-4 0,10-3 0,9 6 0,-7 3 0,-17 7 0,-22 6 0,-18 5 0,-23 4 0,-22 2 0,-16 2 0,-18 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36.656"/>
    </inkml:context>
    <inkml:brush xml:id="br0">
      <inkml:brushProperty name="width" value="0.035" units="cm"/>
      <inkml:brushProperty name="height" value="0.035" units="cm"/>
      <inkml:brushProperty name="color" value="#E71224"/>
    </inkml:brush>
  </inkml:definitions>
  <inkml:trace contextRef="#ctx0" brushRef="#br0">0 2 24575,'40'0'0,"8"-2"0,0 3 0,1 2 0,89 18 0,-115-17 0,24 8 0,-44-11 0,0 0 0,0 0 0,0 0 0,0 0 0,-1 1 0,1-1 0,0 1 0,-1 0 0,1 0 0,-1 0 0,3 3 0,-4-5 0,-1 1 0,0 0 0,1 0 0,-1 0 0,1 0 0,-1 0 0,0 0 0,0 0 0,0 0 0,1-1 0,-1 1 0,0 0 0,0 0 0,0 0 0,-1 0 0,1 0 0,0 0 0,0 0 0,0 0 0,-1 0 0,1 0 0,0 0 0,-1 0 0,1-1 0,-1 1 0,1 0 0,-1 0 0,1 0 0,-1-1 0,0 1 0,1 0 0,-3 0 0,-26 21 0,-88 34 0,6-4 0,98-44-455,-1-1 0,-27 9 0,26-12-6371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39.653"/>
    </inkml:context>
    <inkml:brush xml:id="br0">
      <inkml:brushProperty name="width" value="0.035" units="cm"/>
      <inkml:brushProperty name="height" value="0.035" units="cm"/>
      <inkml:brushProperty name="color" value="#E71224"/>
    </inkml:brush>
  </inkml:definitions>
  <inkml:trace contextRef="#ctx0" brushRef="#br0">191 0 24575,'-2'1'0,"1"-1"0,0 1 0,0 0 0,0 0 0,-1 0 0,1 0 0,0 0 0,0 0 0,0 0 0,0 0 0,1 0 0,-1 0 0,0 0 0,0 1 0,1-1 0,-1 0 0,1 0 0,-1 1 0,0 1 0,0 1 0,-116 203 0,86-155 0,27-46 0,1 1 0,0-1 0,1 1 0,-1 0 0,1 0 0,1 0 0,-1 0 0,1 0 0,0 0 0,1 0 0,0 0 0,0 0 0,0 0 0,1 1 0,0-1 0,1 0 0,1 7 0,-2-13-65,0 1 0,0-1 0,0 1 0,0-1 0,0 0 0,1 0 0,-1 1 0,0-1 0,0 0 0,1 0 0,-1 0 0,1 0 0,-1 0 0,1-1 0,-1 1 0,1 0 0,0-1 0,-1 1 0,1-1 0,2 1 0,9 1-6761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40.864"/>
    </inkml:context>
    <inkml:brush xml:id="br0">
      <inkml:brushProperty name="width" value="0.035" units="cm"/>
      <inkml:brushProperty name="height" value="0.035" units="cm"/>
      <inkml:brushProperty name="color" value="#E71224"/>
    </inkml:brush>
  </inkml:definitions>
  <inkml:trace contextRef="#ctx0" brushRef="#br0">1 22 24575,'2'0'0,"5"0"0,4 0 0,2 0 0,5 0 0,2 0 0,1 0 0,0-3 0,-1-1 0,-2 1 0,-3-3 0,-4 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41.811"/>
    </inkml:context>
    <inkml:brush xml:id="br0">
      <inkml:brushProperty name="width" value="0.035" units="cm"/>
      <inkml:brushProperty name="height" value="0.035" units="cm"/>
      <inkml:brushProperty name="color" value="#E71224"/>
    </inkml:brush>
  </inkml:definitions>
  <inkml:trace contextRef="#ctx0" brushRef="#br0">131 1 24575,'-6'0'0,"-1"1"0,1 0 0,0 1 0,0-1 0,0 1 0,0 0 0,0 1 0,0 0 0,0 0 0,1 0 0,-1 0 0,1 1 0,0 0 0,0 0 0,1 0 0,-1 1 0,1-1 0,0 1 0,0 0 0,0 0 0,1 1 0,0-1 0,0 1 0,0 0 0,-2 6 0,5-11 0,0 0 0,-1 1 0,1-1 0,0 0 0,0 0 0,0 0 0,0 1 0,0-1 0,0 0 0,0 0 0,0 0 0,0 1 0,1-1 0,-1 0 0,0 0 0,1 0 0,-1 0 0,1 0 0,-1 0 0,1 0 0,0 0 0,-1 0 0,1 0 0,0 0 0,0 0 0,0 0 0,0 0 0,0-1 0,0 1 0,0 0 0,0-1 0,0 1 0,0 0 0,0-1 0,0 0 0,0 1 0,0-1 0,0 0 0,1 1 0,-1-1 0,2 0 0,-1 0 0,0 1 0,0-1 0,0 0 0,0 0 0,0 0 0,0 0 0,0 0 0,0-1 0,0 1 0,-1-1 0,1 1 0,0-1 0,0 0 0,0 0 0,0 1 0,-1-1 0,1 0 0,0-1 0,-1 1 0,1 0 0,-1 0 0,1-1 0,-1 1 0,0-1 0,2-2 0,-1-1-127,0-1-1,-1 0 1,0 1 0,0-1-1,0 0 1,0 0-1,-1 0 1,-1-9 0,1 13-92,0-13-6607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28.543"/>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42.830"/>
    </inkml:context>
    <inkml:brush xml:id="br0">
      <inkml:brushProperty name="width" value="0.035" units="cm"/>
      <inkml:brushProperty name="height" value="0.035" units="cm"/>
      <inkml:brushProperty name="color" value="#E71224"/>
    </inkml:brush>
  </inkml:definitions>
  <inkml:trace contextRef="#ctx0" brushRef="#br0">202 3 24575,'-47'-1'0,"26"-1"0,-1 2 0,1 1 0,-33 4 0,52-4 0,0-1 0,0 1 0,0-1 0,0 1 0,0 0 0,0-1 0,0 1 0,0 0 0,0 1 0,0-1 0,1 0 0,-1 0 0,0 1 0,1-1 0,-3 3 0,4-3 0,-1 0 0,0 0 0,1 1 0,-1-1 0,1 0 0,0 0 0,-1 1 0,1-1 0,0 0 0,0 0 0,-1 1 0,1-1 0,0 0 0,1 1 0,-1-1 0,0 0 0,0 0 0,0 1 0,1 1 0,1 0 0,-1 0 0,1 0 0,0 0 0,0 0 0,0 0 0,0 0 0,0 0 0,1 0 0,0-1 0,-1 1 0,1-1 0,0 0 0,0 0 0,0 0 0,0 0 0,6 2 0,-3-2 0,0 1 0,-1-1 0,1 1 0,-1 0 0,0 1 0,0 0 0,8 7 0,-11-9 0,0 0 0,-1 0 0,1 0 0,-1 0 0,1 0 0,-1 1 0,0-1 0,0 1 0,0-1 0,0 1 0,0-1 0,-1 1 0,1-1 0,-1 1 0,1 0 0,-1-1 0,0 1 0,0 0 0,-1-1 0,0 6 0,0-6-68,0 1 0,0 0-1,0 0 1,-1-1 0,1 1 0,-1-1-1,0 1 1,0-1 0,0 0 0,0 0-1,0 1 1,0-1 0,-1-1 0,1 1-1,-1 0 1,1-1 0,-1 1-1,0-1 1,-4 2 0,-8 3-6758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43.730"/>
    </inkml:context>
    <inkml:brush xml:id="br0">
      <inkml:brushProperty name="width" value="0.035" units="cm"/>
      <inkml:brushProperty name="height" value="0.035" units="cm"/>
      <inkml:brushProperty name="color" value="#E71224"/>
    </inkml:brush>
  </inkml:definitions>
  <inkml:trace contextRef="#ctx0" brushRef="#br0">165 68 24575,'0'-3'0,"0"1"0,0-1 0,-1 0 0,1 0 0,0 1 0,-1-1 0,0 0 0,1 1 0,-1-1 0,0 0 0,0 1 0,-1-1 0,1 1 0,-1 0 0,1-1 0,-1 1 0,1 0 0,-5-4 0,3 4 0,0 0 0,0 0 0,-1 1 0,1-1 0,-1 1 0,1 0 0,-1-1 0,1 2 0,-1-1 0,0 0 0,1 1 0,-1-1 0,-6 1 0,8 0 0,0 0 0,-1 0 0,1 0 0,0 0 0,0 1 0,-1-1 0,1 1 0,0-1 0,0 1 0,-1 0 0,1 0 0,0 0 0,0 0 0,0 0 0,0 0 0,0 0 0,1 1 0,-1-1 0,0 1 0,0 0 0,1-1 0,-1 1 0,1 0 0,0 0 0,0 0 0,-1 0 0,1 0 0,0 0 0,0 0 0,1 0 0,-1 0 0,0 1 0,1-1 0,-1 4 0,1 0 0,-1-1 0,2 1 0,-1-1 0,0 1 0,1-1 0,0 1 0,0-1 0,1 1 0,0-1 0,-1 0 0,2 0 0,-1 0 0,5 8 0,-2-7 0,1 1 0,0-1 0,0 0 0,0-1 0,1 1 0,0-1 0,0 0 0,9 4 0,14 10 0,-29-18 0,0-1 0,0 1 0,0 0 0,-1-1 0,1 1 0,0 0 0,0 0 0,-1 0 0,1-1 0,-1 1 0,1 0 0,0 0 0,-1 0 0,0 0 0,1 0 0,-1 0 0,1 0 0,-1 0 0,0 0 0,0 0 0,0 0 0,0 1 0,0-1 0,0 0 0,0 0 0,0 1 0,-1 1 0,0-1 0,0 1 0,0-1 0,0 0 0,0 1 0,-1-1 0,1 0 0,-1 0 0,1 0 0,-4 3 0,-1 0 0,1 0 0,-1-1 0,1 0 0,-1 0 0,0 0 0,-1-1 0,-10 5 0,5-5-341,0-1 0,0 0-1,-18 0 1,12-2-6485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4:59:46.489"/>
    </inkml:context>
    <inkml:brush xml:id="br0">
      <inkml:brushProperty name="width" value="0.035" units="cm"/>
      <inkml:brushProperty name="height" value="0.035" units="cm"/>
      <inkml:brushProperty name="color" value="#E71224"/>
    </inkml:brush>
  </inkml:definitions>
  <inkml:trace contextRef="#ctx0" brushRef="#br0">1 87 24575,'-1'30'0,"2"-1"0,1 0 0,2 0 0,12 50 0,-16-76 0,1-1 0,0 0 0,-1 0 0,1 0 0,0 0 0,0 0 0,0 0 0,0 0 0,1-1 0,-1 1 0,0 0 0,1 0 0,-1-1 0,1 1 0,0-1 0,-1 0 0,1 1 0,0-1 0,2 1 0,-1-1 0,-1-1 0,0 1 0,0-1 0,1 0 0,-1 0 0,0 0 0,0 0 0,1-1 0,-1 1 0,0 0 0,0-1 0,0 0 0,0 1 0,1-1 0,-1 0 0,0 0 0,0 0 0,2-2 0,1 0 0,14-7 0,-1-1 0,-1-1 0,0 0 0,0-1 0,-1-1 0,21-24 0,-36 37 0,0-1 0,0 1 0,0 0 0,1-1 0,-1 1 0,0 0 0,1 0 0,-1 0 0,1 0 0,-1 0 0,1 0 0,0 0 0,-1 1 0,1-1 0,0 0 0,-1 1 0,1-1 0,0 1 0,0 0 0,2 0 0,-2 0 0,-1 0 0,1 1 0,-1 0 0,1-1 0,0 1 0,-1 0 0,0 0 0,1-1 0,-1 1 0,1 0 0,-1 1 0,0-1 0,0 0 0,0 0 0,0 0 0,0 1 0,0-1 0,0 1 0,0-1 0,0 1 0,0-1 0,0 2 0,8 19 0,-6-13 0,1 0 0,0 0 0,0 0 0,1-1 0,10 15 0,-14-21 0,0-1 0,1 0 0,-1 0 0,0 0 0,1 0 0,-1 0 0,1 0 0,-1 0 0,1 0 0,0 0 0,-1-1 0,1 1 0,0 0 0,-1-1 0,1 0 0,0 1 0,0-1 0,-1 0 0,1 0 0,0 0 0,0 0 0,-1 0 0,1-1 0,0 1 0,0 0 0,-1-1 0,1 1 0,0-1 0,-1 0 0,1 1 0,0-1 0,-1 0 0,1 0 0,-1 0 0,0 0 0,1-1 0,-1 1 0,2-2 0,0 0 0,0 0 0,-1 0 0,1 0 0,-1 0 0,1-1 0,-1 0 0,0 1 0,0-1 0,-1 0 0,3-6 0,10-47 0,-7 24 0,1 4-112,-2 9-139,0 1 1,-2-1-1,0 0 1,1-24-1,-5 36-6575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5:02:24.506"/>
    </inkml:context>
    <inkml:brush xml:id="br0">
      <inkml:brushProperty name="width" value="0.035" units="cm"/>
      <inkml:brushProperty name="height" value="0.035" units="cm"/>
      <inkml:brushProperty name="color" value="#004F8B"/>
    </inkml:brush>
  </inkml:definitions>
  <inkml:trace contextRef="#ctx0" brushRef="#br0">1 219 24575,'0'0'0,"0"-17"0,0 0 0,1 0 0,5-22 0,-5 33 0,1 0 0,0 0 0,1 0 0,-1 0 0,1 0 0,1 1 0,-1-1 0,1 1 0,-1 0 0,2 0 0,-1 1 0,5-6 0,-1 3 0,-1 0 0,1 1 0,0 0 0,1 0 0,12-6 0,-18 10 0,1 1 0,-1 0 0,1 0 0,0 0 0,-1 0 0,1 0 0,0 1 0,-1 0 0,1 0 0,0 0 0,0 0 0,-1 1 0,1-1 0,0 1 0,-1 0 0,1 0 0,6 3 0,1 0 0,-1 0 0,0 1 0,0 0 0,0 0 0,0 1 0,-1 1 0,0-1 0,0 2 0,-1-1 0,9 10 0,-8-5 0,1-1 0,0 0 0,21 16 0,-26-24 0,0 1 0,0-1 0,1-1 0,-1 1 0,1-1 0,-1 0 0,1 0 0,0 0 0,0-1 0,0 0 0,0 0 0,7-1 0,-2 1 0,-1-1 0,1-1 0,0 0 0,0 0 0,13-4 0,-20 4 0,-1 0 0,1 0 0,0-1 0,-1 0 0,1 1 0,-1-1 0,0 0 0,0-1 0,0 1 0,0-1 0,0 1 0,0-1 0,0 0 0,-1 0 0,0 0 0,1 0 0,2-7 0,1-4-1365,-1 1-5461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5:02:25.829"/>
    </inkml:context>
    <inkml:brush xml:id="br0">
      <inkml:brushProperty name="width" value="0.035" units="cm"/>
      <inkml:brushProperty name="height" value="0.035" units="cm"/>
      <inkml:brushProperty name="color" value="#004F8B"/>
    </inkml:brush>
  </inkml:definitions>
  <inkml:trace contextRef="#ctx0" brushRef="#br0">41 1 24575,'0'43'0,"1"-6"0,-1 0 0,-11 70 0,5-81 0,0 1 0,1-1 0,2 1 0,-1 30 0,5-10 0,-2 58 0,-1-91-1365,-2-4-5461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39:55.778"/>
    </inkml:context>
    <inkml:brush xml:id="br0">
      <inkml:brushProperty name="width" value="0.035" units="cm"/>
      <inkml:brushProperty name="height" value="0.035" units="cm"/>
      <inkml:brushProperty name="color" value="#004F8B"/>
    </inkml:brush>
  </inkml:definitions>
  <inkml:trace contextRef="#ctx0" brushRef="#br0">0 0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5:25:33.196"/>
    </inkml:context>
    <inkml:brush xml:id="br0">
      <inkml:brushProperty name="width" value="0.035" units="cm"/>
      <inkml:brushProperty name="height" value="0.035" units="cm"/>
      <inkml:brushProperty name="color" value="#E71224"/>
    </inkml:brush>
  </inkml:definitions>
  <inkml:trace contextRef="#ctx0" brushRef="#br0">1096 20 24575,'-462'0'0,"432"1"0,0 2 0,-41 10 0,14-2 0,-4-2 0,2-1 0,1 2 0,-99 31 0,153-39 0,-1 1 0,0-1 0,0 1 0,1 0 0,-1 0 0,1 0 0,0 0 0,0 1 0,0 0 0,1 0 0,-1 0 0,1 0 0,0 0 0,0 1 0,-4 8 0,2-5 0,0-1 0,1 0 0,0 0 0,0 0 0,0 1 0,1 0 0,0 0 0,1 0 0,0 0 0,-2 15 0,2-5 0,0 0 0,2 0 0,0 1 0,6 32 0,-4-43 0,0 0 0,0 0 0,1 0 0,0 0 0,0-1 0,1 1 0,0-1 0,0 0 0,1 0 0,0 0 0,0-1 0,12 12 0,-4-7 0,0 0 0,1-1 0,0-1 0,1 0 0,0-1 0,0-1 0,1 0 0,0-1 0,0-1 0,0 0 0,1-1 0,-1-1 0,30 2 0,255 11 0,-253-16 0,0-3 0,0-1 0,91-21 0,-71 5 0,-44 12 0,1 1 0,0 0 0,0 2 0,49-3 0,-49 6 0,0-1 0,0-1 0,0-1 0,25-9 0,35-6 0,-63 14 0,0 0 0,0-2 0,21-10 0,35-12 0,-63 26 0,0-1 0,0 0 0,-1-1 0,25-14 0,-35 17 0,0 0 0,0 0 0,-1 0 0,1 0 0,-1-1 0,0 1 0,0-1 0,0 0 0,-1 0 0,1 0 0,-1 0 0,0 0 0,0-1 0,0 1 0,-1 0 0,1-1 0,-1 0 0,0 1 0,-1-1 0,1-6 0,1-7 0,-2 0 0,0 0 0,-1 0 0,-1 1 0,-1-1 0,0 0 0,-2 1 0,-5-18 0,7 28 0,0 0 0,-1 1 0,1-1 0,-1 0 0,0 1 0,-1 0 0,0 0 0,0 1 0,0-1 0,0 1 0,-1 0 0,0 0 0,0 1 0,0 0 0,-1 0 0,0 0 0,1 1 0,-1 0 0,0 0 0,-1 0 0,-10-1 0,-7 0 0,-1 2 0,1 1 0,0 1 0,0 1 0,-44 8 0,28-4 0,-41 0 0,-23-5-1365,79 0-5461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5:33:39.237"/>
    </inkml:context>
    <inkml:brush xml:id="br0">
      <inkml:brushProperty name="width" value="0.035" units="cm"/>
      <inkml:brushProperty name="height" value="0.035" units="cm"/>
      <inkml:brushProperty name="color" value="#E71224"/>
    </inkml:brush>
  </inkml:definitions>
  <inkml:trace contextRef="#ctx0" brushRef="#br0">1650 55 24575,'-3'-2'0,"0"1"0,0-1 0,0 1 0,-1-1 0,1 1 0,0 0 0,-1 0 0,1 0 0,-1 1 0,1-1 0,-6 1 0,-7-2 0,-92-13 0,-146-1 0,234 15 0,-464-1 0,469 3 0,0 0 0,1 2 0,-1-1 0,1 2 0,0 0 0,0 0 0,0 1 0,1 1 0,0 1 0,0 0 0,0 0 0,1 1 0,-22 19 0,-79 57 0,49-38 0,58-41 0,1 0 0,-1 1 0,1-1 0,0 1 0,0 0 0,1 0 0,-1 1 0,1-1 0,1 1 0,-4 8 0,-2 10 0,-10 42 0,0-1 0,-39 83 0,30-83 0,-36 128 0,55-152 0,-41 193 0,41-174 0,-4 118 0,23 7 0,-1-13 0,7 181 0,3-154 0,-4-65 0,43 267 0,-54-384 0,2-1 0,0 1 0,1-1 0,18 31 0,-13-26 0,15 38 0,-21-43 0,1-1 0,1 0 0,0-1 0,1 0 0,1 0 0,20 24 0,5 6 0,-22-28 0,0 0 0,1-1 0,1 0 0,27 21 0,-23-23 0,0-1 0,1-1 0,1 0 0,0-2 0,1 0 0,0-2 0,0 0 0,1-2 0,46 8 0,66 10 0,-87-14 0,1-1 0,58 1 0,11-10 0,-62-2 0,0 3 0,0 2 0,56 11 0,-25-2 0,-62-9 0,-1 0 0,1 1 0,41 14 0,-49-14 0,-1 0 0,1-1 0,0-1 0,-1-1 0,1 0 0,30-3 0,-9 1 0,76 0 0,172 21 0,-183-4 0,36 6 0,176 5 0,-149-19 0,25 1 0,535 25 0,9-1 0,-68-55 0,-643 20 0,411-27 0,-163 22 0,72-1 0,-202 7 0,240 8 0,276 23 0,3-30 0,-343-2 0,29 14 0,55-7 0,-237-6 0,1105 1 0,-1026 9 0,-5 0 0,-47-8 0,324-4 0,-223-12 0,90-3 0,-266 18 0,149 19 0,-217-10 0,0 2 0,63 23 0,-85-26 0,1-1 0,0-1 0,56 3 0,87-9 0,-96-1 0,138-8 0,4 0 0,-74 9 0,171-2 0,-1-23 0,-268 19 0,66-11 0,183-2 0,33 11 0,-185-3 0,254-52 0,-177 16 0,137-37 0,-187 41 0,74-23 0,-234 62 0,0 1 0,0-1 0,0 0 0,0-1 0,-1 0 0,0-1 0,0 0 0,0 0 0,-1 0 0,0-1 0,10-11 0,-9 6 0,0-1 0,0 1 0,-1-1 0,-1 0 0,0-1 0,-1 1 0,4-19 0,16-61 0,51-162 0,67-176 0,-43 144 0,-2 11 0,-87 233 0,-1-1 0,-1 0 0,-3-1 0,1-67 0,-8 104 0,1 0 0,-1 1 0,-1-1 0,1 0 0,-1 1 0,-1 0 0,1-1 0,-1 1 0,-6-10 0,-3-4 0,-27-31 0,23 31 0,-14-24 0,2-4 0,-9-16 0,-68-92 0,56 93 0,-65-78 0,27 57 0,70 63 0,11 15 0,1 0 0,-1 1 0,-1-1 0,1 1 0,-1 1 0,-9-7 0,-78-54 0,-26-16 0,63 43 0,41 27 0,0 1 0,-22-11 0,11 9 0,0 2 0,-1 1 0,0 1 0,-53-9 0,30 12 0,-100-1 0,-147-12 0,248 11 0,0-1 0,-83-28 0,100 28 0,0 2 0,-1 2 0,-43-2 0,-24-3 0,-111-13 0,1-3 0,-104-15 0,6-21 0,223 36 0,48 14 0,0 2 0,-1 1 0,-51-5 0,51 10 0,0-1 0,-57-15 0,70 16 0,0 0 0,0 2 0,0 1 0,-41 3 0,5 0 0,-781 18 0,469-4 0,370-16 0,0 1 0,0 0 0,0 0 0,0 1 0,0-1 0,0 1 0,1 0 0,-1 0 0,-5 3 0,-16 8 0,-21 4 0,-1-3 0,-1-2 0,0-3 0,-72 7 0,6-7 0,-364 18 0,435-29 0,-80-13 0,-15-2 0,-154 15 0,158 3 0,67 2 0,-79 14 0,53-4 0,-450 42 0,307-28 0,3-2 0,-215 18 0,361-36 0,-146 5 0,220-11 0,0 1 0,0 0 0,0 1 0,0 0 0,-13 6 0,-32 7 0,4-8 0,-2-3 0,-70-2 0,-33 2 0,-262 26 0,304-18 0,-91 4 0,-191-18 0,329-7 0,-2-1 0,38 6 0,0-1 0,-35-9 0,-17-3 0,-181 0 0,-18-4 0,110 6 0,45 6 0,-103-12 0,-147-16 0,292 25 0,-72-12 0,127 16 0,0-1 0,-56-22 0,52 14 0,20 8 0,-1 0 0,0 2 0,-1 0 0,-34-7 0,-97-16 0,-16-2 0,-278 6 0,320 16 0,45 2 0,-1 0 0,-57-2 0,94 6 0,-59-11 0,58 7 0,-53-3 0,-392 9 0,230 3 0,87 6 0,-3 1 0,153-8 0,-38 6 0,-2 1 0,-17 2 0,1 4 0,-91 27 0,105-24 0,-270 72 0,-252 61 0,558-143-105,-29 6 334,53-13-378,-1 1 0,1-1 0,-1 0 0,1 0 1,-1 0-1,0-1 0,1 1 0,-1-1 0,-6-2 0,3-2-6677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05:24.263"/>
    </inkml:context>
    <inkml:brush xml:id="br0">
      <inkml:brushProperty name="width" value="0.035" units="cm"/>
      <inkml:brushProperty name="height" value="0.035" units="cm"/>
      <inkml:brushProperty name="color" value="#004F8B"/>
    </inkml:brush>
  </inkml:definitions>
  <inkml:trace contextRef="#ctx0" brushRef="#br0">0 229 24575,'1'-4'0,"-1"1"0,1 0 0,0 0 0,0 0 0,0 0 0,1 0 0,-1 0 0,1 0 0,-1 0 0,1 0 0,3-3 0,25-29 0,-28 33 0,21-20 0,0 1 0,2 1 0,0 1 0,1 2 0,54-29 0,-76 45 0,-1 0 0,1 0 0,0 0 0,0 0 0,-1 0 0,1 1 0,0 0 0,0 0 0,0 0 0,-1 0 0,1 0 0,0 1 0,0 0 0,-1 0 0,1 0 0,0 0 0,-1 0 0,7 4 0,5 3 0,-1 0 0,27 21 0,-29-19 0,1 0 0,-1 1 0,12 14 0,-16-16 0,0-1 0,1 1 0,0-1 0,0-1 0,14 9 0,-21-15 0,1 0 0,0 0 0,0 0 0,0 0 0,0 0 0,1-1 0,-1 1 0,0-1 0,0 0 0,0 0 0,0 0 0,0 0 0,0-1 0,0 1 0,1-1 0,-1 0 0,0 0 0,0 0 0,-1 0 0,6-3 0,5-3 0,-1-1 0,0-1 0,15-12 0,0-1 0,-5 6 0,60-40 0,-79 54 0,0 0 0,-1 1 0,1-1 0,0 1 0,0 0 0,1 0 0,-1 0 0,0 0 0,0 1 0,0-1 0,1 1 0,-1 0 0,0 0 0,0 0 0,0 0 0,1 1 0,-1-1 0,6 3 0,-2 0 0,-1 0 0,1 1 0,0 0 0,-1 0 0,0 1 0,11 9 0,-13-10 0,1 0 0,0 0 0,0-1 0,0 1 0,0-1 0,1-1 0,0 1 0,-1-1 0,1 0 0,0 0 0,7 1 0,-5-2 0,1 0 0,0-1 0,0 0 0,-1-1 0,1 0 0,0 0 0,10-3 0,27-9 0,0-3 0,77-36 0,-121 51 0,-1 1 0,0-1 0,1 1 0,-1-1 0,1 1 0,-1 0 0,1 0 0,-1 0 0,1-1 0,-1 2 0,1-1 0,-1 0 0,1 0 0,-1 0 0,1 1 0,-1-1 0,1 0 0,-1 1 0,1 0 0,-1-1 0,0 1 0,2 1 0,3 2 0,-1 0 0,0 1 0,0-1 0,4 6 0,14 12 0,-8-13-1365,-1-3-5461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05:24.873"/>
    </inkml:context>
    <inkml:brush xml:id="br0">
      <inkml:brushProperty name="width" value="0.035" units="cm"/>
      <inkml:brushProperty name="height" value="0.035" units="cm"/>
      <inkml:brushProperty name="color" value="#004F8B"/>
    </inkml:brush>
  </inkml:definitions>
  <inkml:trace contextRef="#ctx0" brushRef="#br0">1 0 24575,'3'0'0,"6"0"0,5 0 0,6 0 0,5 3 0,4 1 0,6 0 0,2-1 0,1-1 0,-3-1 0,-5 0 0,-7-1-8191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34.281"/>
    </inkml:context>
    <inkml:brush xml:id="br0">
      <inkml:brushProperty name="width" value="0.035" units="cm"/>
      <inkml:brushProperty name="height" value="0.035" units="cm"/>
      <inkml:brushProperty name="color" value="#E71224"/>
    </inkml:brush>
  </inkml:definitions>
  <inkml:trace contextRef="#ctx0" brushRef="#br0">1719 274 24575,'0'-5'0,"-1"-1"0,0 1 0,0 0 0,-1-1 0,1 1 0,-1 0 0,-1 0 0,1 0 0,0 0 0,-1 1 0,-6-9 0,-4-4 0,-23-23 0,35 39 0,-14-13 0,-1 0 0,0 2 0,-1-1 0,0 2 0,0 0 0,-2 2 0,1 0 0,-1 0 0,0 2 0,-1 0 0,0 2 0,-37-7 0,-14 4 0,1 3 0,-100 6 0,92 0 0,11-2 0,35-1 0,1 2 0,0 1 0,0 2 0,0 0 0,-30 9 0,52-9 0,0 0 0,1 1 0,0 0 0,0 1 0,0 0 0,0 0 0,-7 7 0,-46 48 0,20-18 0,-55 45 0,25-24 0,3 2 0,-72 92 0,119-128 0,2 0 0,1 2 0,2 0 0,1 2 0,-19 57 0,27-64 0,1 0 0,1 0 0,1 0 0,2 1 0,1 0 0,0-1 0,2 1 0,2 0 0,0-1 0,1 1 0,2-1 0,1 0 0,1-1 0,1 0 0,15 31 0,2-5 0,1 0 0,48 64 0,-60-95 0,0-1 0,2 0 0,0-2 0,1 0 0,1-1 0,0 0 0,1-2 0,26 15 0,-5-10 0,1-2 0,1-1 0,0-2 0,1-2 0,0-2 0,82 7 0,279-9 0,-255-10 0,-113 1 0,0-2 0,0-1 0,0-2 0,-1-2 0,0-1 0,40-16 0,75-38 0,-129 52 0,-1-1 0,0-1 0,-1-1 0,32-27 0,-45 33 0,1 0 0,-1-1 0,-1 0 0,0 0 0,0-1 0,0 1 0,-1-1 0,-1-1 0,0 1 0,0-1 0,-1 1 0,-1-1 0,3-13 0,-1-15 0,-2 0 0,-3-56 0,-1 49 0,-5-61 0,-40-193 0,23 165 0,19 109 0,0 0 0,-2 0 0,-1 0 0,-1 1 0,-1 0 0,-1 1 0,-26-41 0,-5 3-455,-2 1 0,-81-83 0,95 114-6371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05:25.381"/>
    </inkml:context>
    <inkml:brush xml:id="br0">
      <inkml:brushProperty name="width" value="0.035" units="cm"/>
      <inkml:brushProperty name="height" value="0.035" units="cm"/>
      <inkml:brushProperty name="color" value="#004F8B"/>
    </inkml:brush>
  </inkml:definitions>
  <inkml:trace contextRef="#ctx0" brushRef="#br0">1 0 24575,'3'0'0,"6"0"0,8 0 0,7 0 0,1 0 0,1 0 0,-6 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05:27.485"/>
    </inkml:context>
    <inkml:brush xml:id="br0">
      <inkml:brushProperty name="width" value="0.035" units="cm"/>
      <inkml:brushProperty name="height" value="0.035" units="cm"/>
      <inkml:brushProperty name="color" value="#004F8B"/>
    </inkml:brush>
  </inkml:definitions>
  <inkml:trace contextRef="#ctx0" brushRef="#br0">1 1 24575,'2'0'0,"5"0"0,3 0 0,3 0 0,6 0 0,1 0 0,1 0 0,-1 0 0,0 0 0,-1 0 0,-2 0 0,1 0 0,-1 0 0,0 0 0,-4 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05:29.746"/>
    </inkml:context>
    <inkml:brush xml:id="br0">
      <inkml:brushProperty name="width" value="0.035" units="cm"/>
      <inkml:brushProperty name="height" value="0.035" units="cm"/>
      <inkml:brushProperty name="color" value="#004F8B"/>
    </inkml:brush>
  </inkml:definitions>
  <inkml:trace contextRef="#ctx0" brushRef="#br0">119 87 24575,'-4'5'0,"0"0"0,1 0 0,0 0 0,-5 12 0,-10 15 0,8-20 0,2 1 0,-1 0 0,2 0 0,-1 0 0,2 1 0,0 0 0,1 0 0,0 1 0,1 0 0,0 0 0,2 0 0,0 0 0,0 0 0,1 24 0,1-25 0,0-6 0,0-1 0,1 1 0,-1-1 0,1 0 0,3 9 0,-4-14 0,1 0 0,0 0 0,0 0 0,0 0 0,0-1 0,0 1 0,0 0 0,0-1 0,1 1 0,-1-1 0,0 1 0,1-1 0,-1 0 0,1 0 0,0 0 0,-1 1 0,1-1 0,0-1 0,0 1 0,0 0 0,0 0 0,0-1 0,3 1 0,11 2 0,-1-1 0,0-1 0,0 0 0,1-1 0,-1-1 0,0 0 0,1-2 0,22-5 0,-34 6 0,0 0 0,0-1 0,0 1 0,0-1 0,-1 0 0,1 0 0,-1 0 0,0-1 0,0 1 0,0-1 0,0 0 0,2-4 0,18-21 0,-16 22 0,-1 0 0,1-1 0,-1 0 0,0 0 0,-1-1 0,9-17 0,7-14 0,-15 30 0,0-1 0,-1 1 0,0-2 0,0 1 0,-1 0 0,-1-1 0,0 0 0,0 0 0,0-15 0,-3 22 0,0-1 0,0 0 0,-1 0 0,1 1 0,-1-1 0,-1 0 0,1 1 0,-1-1 0,0 1 0,0 0 0,-1 0 0,1-1 0,-1 2 0,0-1 0,-1 0 0,-5-7 0,3 4 0,0 1 0,0-1 0,0 1 0,0 0 0,-8-7 0,11 11 0,-1 1 0,1 0 0,-1 0 0,0 0 0,1 1 0,-1-1 0,0 1 0,0 0 0,0 0 0,0 0 0,0 0 0,-6 0 0,2 1 0,1-1 0,0 1 0,0 1 0,0-1 0,0 1 0,-13 3 0,16-2 0,1-1 0,-1 1 0,0 0 0,1 0 0,-1 1 0,1-1 0,0 1 0,0 0 0,0-1 0,0 1 0,0 1 0,0-1 0,-1 4 0,-4 3-1365,0-2-5461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08:52.354"/>
    </inkml:context>
    <inkml:brush xml:id="br0">
      <inkml:brushProperty name="width" value="0.035" units="cm"/>
      <inkml:brushProperty name="height" value="0.035" units="cm"/>
      <inkml:brushProperty name="color" value="#E71224"/>
    </inkml:brush>
  </inkml:definitions>
  <inkml:trace contextRef="#ctx0" brushRef="#br0">286 1 24575,'-5'1'0,"-1"0"0,1 1 0,-1 0 0,1 0 0,0 0 0,0 1 0,0 0 0,0-1 0,0 2 0,-4 3 0,-10 5 0,-72 35 0,84-43 0,1 0 0,-1 1 0,0-1 0,1 1 0,0 1 0,0-1 0,1 1 0,0 0 0,0 1 0,0-1 0,1 1 0,-5 9 0,2-3 0,1 0 0,1 0 0,0 1 0,1 0 0,-4 27 0,7-28 0,0 0 0,1 0 0,1-1 0,0 1 0,1 0 0,0-1 0,1 1 0,1-1 0,0 1 0,0-1 0,11 19 0,4 3 0,1-1 0,37 47 0,-47-67 0,0-1 0,1 0 0,0 0 0,1-1 0,25 18 0,-32-26 0,-1 0 0,1-1 0,0 1 0,0-1 0,0 0 0,0-1 0,0 1 0,0-1 0,0 0 0,0 0 0,1 0 0,-1-1 0,0 0 0,1 0 0,-1-1 0,0 1 0,1-1 0,-1 0 0,0 0 0,0-1 0,7-2 0,2-3 0,0-1 0,0-1 0,-1 0 0,0 0 0,-1-1 0,0-1 0,0 0 0,-1 0 0,16-24 0,-10 11 0,-1-1 0,-1-1 0,-1-1 0,13-36 0,-24 54 0,0 1 0,0-1 0,-1 0 0,0 0 0,0 0 0,-1 0 0,0-1 0,-1-13 0,-1 17 0,0 1 0,0 0 0,0 0 0,-1 0 0,0 1 0,0-1 0,0 0 0,0 0 0,-1 1 0,0 0 0,0-1 0,0 1 0,0 0 0,-1 0 0,1 1 0,-7-6 0,-152-111 0,111 88-1365,38 25-5461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08:52.812"/>
    </inkml:context>
    <inkml:brush xml:id="br0">
      <inkml:brushProperty name="width" value="0.035" units="cm"/>
      <inkml:brushProperty name="height" value="0.035" units="cm"/>
      <inkml:brushProperty name="color" value="#E71224"/>
    </inkml:brush>
  </inkml:definitions>
  <inkml:trace contextRef="#ctx0" brushRef="#br0">1 0 24575,'0'6'0,"0"7"0,0 11 0,0 6 0,0 4 0,0 0 0,0-4 0,0-4 0,0-4 0,0-5-8191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08:54.857"/>
    </inkml:context>
    <inkml:brush xml:id="br0">
      <inkml:brushProperty name="width" value="0.035" units="cm"/>
      <inkml:brushProperty name="height" value="0.035" units="cm"/>
      <inkml:brushProperty name="color" value="#E71224"/>
    </inkml:brush>
  </inkml:definitions>
  <inkml:trace contextRef="#ctx0" brushRef="#br0">135 279 24575,'-3'1'0,"1"0"0,0 0 0,0 1 0,0-1 0,0 1 0,0-1 0,0 1 0,0 0 0,0 0 0,0 0 0,1 0 0,-2 2 0,-6 6 0,1-1 0,-1 1 0,1 0 0,0 0 0,1 1 0,1 0 0,-1 1 0,2-1 0,-5 14 0,2-4 0,2 1 0,0 0 0,-4 40 0,9-53 0,1 1 0,1 0 0,-1 0 0,2-1 0,-1 1 0,1-1 0,1 1 0,0-1 0,0 0 0,1 0 0,0 0 0,0-1 0,1 1 0,7 8 0,-6-8 0,1 0 0,0-1 0,1 1 0,0-2 0,0 1 0,0-1 0,1-1 0,0 1 0,0-1 0,1-1 0,0 0 0,14 6 0,-4-7 0,-1-1 0,1 0 0,-1-1 0,1-1 0,29-3 0,-13 2 0,323-3 0,-357 3 0,17 0 0,0-1 0,-1-1 0,32-7 0,-46 8 0,1 0 0,-1-1 0,0 1 0,0-1 0,0 0 0,-1 0 0,1 0 0,0 0 0,-1-1 0,1 1 0,-1-1 0,0 0 0,0 0 0,0 0 0,0-1 0,0 1 0,-1-1 0,0 1 0,1-1 0,-1 0 0,-1 0 0,3-6 0,-1-2 0,-1-1 0,-1 0 0,0 0 0,-1 0 0,0 0 0,-1 0 0,0 0 0,-1 0 0,0 0 0,-1 0 0,-1 1 0,-7-18 0,-9-16 0,-48-81 0,55 106 0,-8-14 0,-3 0 0,0 1 0,-2 2 0,-2 1 0,-1 1 0,-1 1 0,-1 1 0,-49-31 0,72 53 0,4 3 0,-1-1 0,1 2 0,-1-1 0,0 0 0,-9-3 0,12 6 0,0-1 0,0 1 0,0 0 0,0 0 0,0 0 0,0 0 0,0 0 0,1 0 0,-1 1 0,0-1 0,0 1 0,0-1 0,0 1 0,1 0 0,-1 0 0,0-1 0,1 1 0,-1 0 0,0 0 0,-2 3 0,-98 92 0,86-80-341,0 0 0,1 2-1,-15 21 1,17-21-6485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08:56.022"/>
    </inkml:context>
    <inkml:brush xml:id="br0">
      <inkml:brushProperty name="width" value="0.035" units="cm"/>
      <inkml:brushProperty name="height" value="0.035" units="cm"/>
      <inkml:brushProperty name="color" value="#E71224"/>
    </inkml:brush>
  </inkml:definitions>
  <inkml:trace contextRef="#ctx0" brushRef="#br0">1 0 24575,'6'1'0,"0"-1"0,0 1 0,1 0 0,-1 1 0,0 0 0,0 0 0,0 0 0,-1 0 0,1 1 0,0 0 0,-1 1 0,0-1 0,0 1 0,0 0 0,0 0 0,0 0 0,-1 1 0,0-1 0,4 7 0,-3-5 0,0 1 0,-1 0 0,0 1 0,0-1 0,0 1 0,-1 0 0,-1 0 0,1 0 0,-1 0 0,0 0 0,-1 0 0,0 1 0,0-1 0,-1 9 0,-1-12 0,0 0 0,0-1 0,-1 1 0,1-1 0,-1 1 0,0-1 0,0 0 0,-1 0 0,1 0 0,-1 0 0,0 0 0,0 0 0,0-1 0,-1 0 0,1 1 0,-1-1 0,-5 3 0,2-1 0,-1 0 0,1 0 0,-1-1 0,0 0 0,-1 0 0,1-1 0,0 0 0,-12 2 0,-1-6 0,20-2 0,13-1 0,28 0-93,1 1 0,48 3 0,-50 1-993,-23-1-5740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52.544"/>
    </inkml:context>
    <inkml:brush xml:id="br0">
      <inkml:brushProperty name="width" value="0.035" units="cm"/>
      <inkml:brushProperty name="height" value="0.035" units="cm"/>
      <inkml:brushProperty name="color" value="#004F8B"/>
    </inkml:brush>
  </inkml:definitions>
  <inkml:trace contextRef="#ctx0" brushRef="#br0">1 52 24575,'2'-3'0,"8"-3"0,4-2 0,12 2 0,6-2 0,7 1 0,2 1 0,4 2 0,-2 2 0,2 1 0,-2 0 0,-2 1 0,-2 1 0,-6-1 0,-4 0 0,-6 1 0,-5-1-8191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53.146"/>
    </inkml:context>
    <inkml:brush xml:id="br0">
      <inkml:brushProperty name="width" value="0.035" units="cm"/>
      <inkml:brushProperty name="height" value="0.035" units="cm"/>
      <inkml:brushProperty name="color" value="#004F8B"/>
    </inkml:brush>
  </inkml:definitions>
  <inkml:trace contextRef="#ctx0" brushRef="#br0">0 17 24575,'0'-3'0,"6"0"0,4-1 0,4 1 0,5 1 0,5 1 0,4 1 0,3-1 0,2 1 0,4 0 0,8 1 0,-2-1 0,-2 0 0,-6 0 0,-7 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53.955"/>
    </inkml:context>
    <inkml:brush xml:id="br0">
      <inkml:brushProperty name="width" value="0.035" units="cm"/>
      <inkml:brushProperty name="height" value="0.035" units="cm"/>
      <inkml:brushProperty name="color" value="#004F8B"/>
    </inkml:brush>
  </inkml:definitions>
  <inkml:trace contextRef="#ctx0" brushRef="#br0">1 0 24575,'5'10'0,"1"-1"0,1 0 0,-1 0 0,1-1 0,1 0 0,16 14 0,56 36 0,-51-41 0,0-1 0,55 21 0,-66-29 0,31 17 0,-45-23 0,0 0 0,0 1 0,-1-1 0,1 1 0,-1 0 0,0 0 0,0 0 0,0 1 0,0-1 0,0 1 0,-1-1 0,1 1 0,3 8 0,-6-9 0,0 1 0,1-1 0,-1 0 0,0 1 0,-1-1 0,1 0 0,-1 0 0,1 1 0,-1-1 0,0 0 0,0 0 0,0 0 0,-1 0 0,1 0 0,-1 0 0,0 0 0,0 0 0,0-1 0,0 1 0,0-1 0,0 1 0,-4 2 0,-6 6 0,-1-1 0,1 0 0,-16 9 0,-27 13 12,-66 27 0,45-23-1401,52-24-5437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34.934"/>
    </inkml:context>
    <inkml:brush xml:id="br0">
      <inkml:brushProperty name="width" value="0.035" units="cm"/>
      <inkml:brushProperty name="height" value="0.035" units="cm"/>
      <inkml:brushProperty name="color" value="#E71224"/>
    </inkml:brush>
  </inkml:definitions>
  <inkml:trace contextRef="#ctx0" brushRef="#br0">1 350 24575,'1'4'0,"1"0"0,-1 0 0,1 0 0,0-1 0,1 1 0,-1 0 0,1-1 0,-1 1 0,1-1 0,0 0 0,0 0 0,7 5 0,-2-2 0,0-1 0,1 1 0,-1-2 0,1 1 0,0-1 0,1 0 0,-1-1 0,0 0 0,1-1 0,0 0 0,0 0 0,14 0 0,15-1 0,69-6 0,-90 4 0,102-12 0,208-50 0,110-61 0,-383 107 0,128-40 0,90-27 0,3 21 0,-175 46-1365,-67 11-5461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55.074"/>
    </inkml:context>
    <inkml:brush xml:id="br0">
      <inkml:brushProperty name="width" value="0.035" units="cm"/>
      <inkml:brushProperty name="height" value="0.035" units="cm"/>
      <inkml:brushProperty name="color" value="#004F8B"/>
    </inkml:brush>
  </inkml:definitions>
  <inkml:trace contextRef="#ctx0" brushRef="#br0">341 17 24575,'-65'-13'0,"46"11"0,1 1 0,0 1 0,-1 0 0,1 1 0,0 1 0,0 1 0,0 1 0,0 0 0,-17 7 0,31-9 0,1-1 0,0 1 0,1 0 0,-1 0 0,0 0 0,0 0 0,1 1 0,0-1 0,-1 1 0,1-1 0,0 1 0,0 0 0,0 0 0,1 0 0,-1 0 0,1 0 0,-1 0 0,1 0 0,0 1 0,0-1 0,1 0 0,-1 1 0,1-1 0,-1 6 0,1-5 0,0 0 0,0-1 0,1 1 0,-1 0 0,1 0 0,0 0 0,0-1 0,0 1 0,1-1 0,-1 1 0,1-1 0,0 1 0,0-1 0,0 0 0,0 0 0,1 0 0,-1 0 0,1 0 0,0-1 0,0 1 0,6 4 0,13 5 0,48 17 0,-38-16 0,-29-11 0,0 0 0,0-1 0,0 2 0,0-1 0,0 0 0,0 0 0,-1 1 0,1 0 0,-1-1 0,0 1 0,0 0 0,0 0 0,0 0 0,-1 0 0,1 1 0,-1-1 0,1 0 0,-1 1 0,0-1 0,-1 1 0,1-1 0,0 5 0,0 6 0,0 0 0,-1 1 0,0-1 0,-3 16 0,3-27 0,-1 0 0,1 0 0,-1 0 0,0 0 0,0 0 0,0 0 0,0 0 0,-1 0 0,1-1 0,-1 1 0,0 0 0,0-1 0,0 1 0,0-1 0,0 0 0,0 0 0,0 0 0,-1 0 0,1 0 0,-1 0 0,0-1 0,1 1 0,-1-1 0,0 0 0,0 0 0,0 0 0,0 0 0,0 0 0,0 0 0,-4-1 0,0 1 0,0 0 0,0-1 0,0 0 0,0-1 0,0 0 0,0 0 0,0 0 0,0-1 0,0 0 0,0 0 0,1 0 0,-10-6 0,7 3-195,1-1 0,1 0 0,-1 0 0,1 0 0,0-1 0,-8-9 0,1-2-6631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57.956"/>
    </inkml:context>
    <inkml:brush xml:id="br0">
      <inkml:brushProperty name="width" value="0.035" units="cm"/>
      <inkml:brushProperty name="height" value="0.035" units="cm"/>
      <inkml:brushProperty name="color" value="#004F8B"/>
    </inkml:brush>
  </inkml:definitions>
  <inkml:trace contextRef="#ctx0" brushRef="#br0">0 115 24575,'323'-26'0,"-150"8"0,-43 9 0,229-30 0,-283 21-1365,-59 14-5461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58.907"/>
    </inkml:context>
    <inkml:brush xml:id="br0">
      <inkml:brushProperty name="width" value="0.035" units="cm"/>
      <inkml:brushProperty name="height" value="0.035" units="cm"/>
      <inkml:brushProperty name="color" value="#004F8B"/>
    </inkml:brush>
  </inkml:definitions>
  <inkml:trace contextRef="#ctx0" brushRef="#br0">1 1 24575,'0'517'-1365,"0"-498"-5461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00.770"/>
    </inkml:context>
    <inkml:brush xml:id="br0">
      <inkml:brushProperty name="width" value="0.035" units="cm"/>
      <inkml:brushProperty name="height" value="0.035" units="cm"/>
      <inkml:brushProperty name="color" value="#004F8B"/>
    </inkml:brush>
  </inkml:definitions>
  <inkml:trace contextRef="#ctx0" brushRef="#br0">372 48 24575,'-1'-2'0,"1"1"0,-1-1 0,1 0 0,-1 1 0,0-1 0,1 1 0,-1-1 0,0 1 0,0 0 0,0-1 0,0 1 0,0 0 0,0 0 0,-1-1 0,1 1 0,0 0 0,-1 0 0,1 0 0,-2 0 0,-30-15 0,23 14 0,0 1 0,-1 0 0,1 0 0,0 1 0,-1 1 0,1-1 0,0 2 0,0-1 0,-11 4 0,-14 5 0,-39 16 0,69-24 0,1-1 0,-1 1 0,1 0 0,0 0 0,-1 0 0,1 1 0,0 0 0,1 0 0,-1 0 0,0 0 0,1 0 0,0 1 0,0-1 0,0 1 0,0 0 0,0 0 0,1 0 0,0 0 0,0 0 0,0 1 0,0-1 0,1 1 0,-1-1 0,0 6 0,-5 36 0,2 1 0,1 60 0,4-99 0,0-1 0,1 1 0,0-1 0,0 0 0,0 0 0,1 1 0,0-1 0,5 9 0,-5-11 0,1 0 0,1 0 0,-1 0 0,1-1 0,0 1 0,0-1 0,0 0 0,0 0 0,1-1 0,-1 1 0,7 2 0,-1-1 0,-1 0 0,1-1 0,0-1 0,0 0 0,0 0 0,0-1 0,1 0 0,-1-1 0,0 0 0,1-1 0,16-1 0,13-3 0,63-14 0,-88 15 0,7-1 0,-7 2 0,0-1 0,0-1 0,0-1 0,17-7 0,-29 11 0,1-1 0,-1 1 0,0-1 0,0 0 0,0 0 0,-1 0 0,1-1 0,0 1 0,-1-1 0,1 1 0,-1-1 0,0 0 0,0 0 0,0 0 0,-1 0 0,1 0 0,-1 0 0,1-1 0,-1 1 0,0-1 0,0 1 0,-1 0 0,2-7 0,-1-18 0,-1 1 0,-6-49 0,4 64 0,-1 0 0,1 0 0,-2 0 0,0 0 0,0 0 0,-1 1 0,0 0 0,-11-16 0,12 22 0,0 1 0,0 0 0,0 0 0,0 0 0,-1 1 0,1 0 0,-1 0 0,0 0 0,0 0 0,0 1 0,0-1 0,0 2 0,-1-1 0,-10-2 0,12 3 0,0 0 0,0 1 0,1 0 0,-1-1 0,0 1 0,0 1 0,0-1 0,1 0 0,-1 1 0,0 0 0,0 0 0,1 0 0,-1 0 0,1 1 0,-1-1 0,1 1 0,-1 0 0,1 0 0,0 0 0,0 0 0,0 1 0,-4 3 0,5-2 0,-1 0 0,1 0 0,-1-1 0,1 1 0,0 1 0,0-1 0,1 0 0,-1 0 0,1 1 0,0-1 0,0 1 0,1-1 0,-1 1 0,1 4 0,0-1 0,1 0 0,0 0 0,0 0 0,1-1 0,0 1 0,1-1 0,5 14 0,-2-10 0,0 1 0,1-1 0,0 0 0,1-1 0,0 0 0,1 0 0,0-1 0,0 0 0,19 14 0,7-2 0,44 19 0,31 18 0,-110-58-14,10 7-437,0-1 1,19 8 0,-15-9-6376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01.469"/>
    </inkml:context>
    <inkml:brush xml:id="br0">
      <inkml:brushProperty name="width" value="0.035" units="cm"/>
      <inkml:brushProperty name="height" value="0.035" units="cm"/>
      <inkml:brushProperty name="color" value="#004F8B"/>
    </inkml:brush>
  </inkml:definitions>
  <inkml:trace contextRef="#ctx0" brushRef="#br0">0 0 24575,'0'454'0,"0"-548"-1365,0 54-5461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02.195"/>
    </inkml:context>
    <inkml:brush xml:id="br0">
      <inkml:brushProperty name="width" value="0.035" units="cm"/>
      <inkml:brushProperty name="height" value="0.035" units="cm"/>
      <inkml:brushProperty name="color" value="#004F8B"/>
    </inkml:brush>
  </inkml:definitions>
  <inkml:trace contextRef="#ctx0" brushRef="#br0">1 139 24575,'0'-13'0,"0"1"0,1 0 0,0-1 0,6-22 0,-6 32 0,0 1 0,0-1 0,0 0 0,0 0 0,0 1 0,1-1 0,-1 1 0,1-1 0,0 1 0,0 0 0,0-1 0,0 1 0,0 0 0,0 0 0,0 1 0,1-1 0,-1 0 0,0 1 0,1-1 0,0 1 0,-1 0 0,1 0 0,0 0 0,0 0 0,0 0 0,3 0 0,19 0 0,1 0 0,41 6 0,-65-5 0,0 1 0,0-1 0,0 1 0,0 0 0,0 0 0,0 0 0,0 0 0,-1 0 0,1 0 0,0 0 0,-1 1 0,1-1 0,-1 1 0,1-1 0,-1 1 0,0-1 0,1 1 0,-1 0 0,0 0 0,0-1 0,0 1 0,-1 0 0,1 0 0,0 0 0,-1 0 0,1 0 0,-1 0 0,0 0 0,0 0 0,1 0 0,-2 4 0,2 0 0,-1 0 0,-1 0 0,1 0 0,-1 0 0,0 0 0,0 0 0,-1 0 0,1-1 0,-1 1 0,-4 6 0,2-5 10,-1-2 0,0 1 0,0 0 0,0-1 0,-1 0 0,0 0 0,0-1 0,0 1 0,0-1 0,-1-1 0,-12 6 0,0-1-381,0-1-1,0-2 1,-24 6 0,19-7-6455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23.125"/>
    </inkml:context>
    <inkml:brush xml:id="br0">
      <inkml:brushProperty name="width" value="0.035" units="cm"/>
      <inkml:brushProperty name="height" value="0.035" units="cm"/>
      <inkml:brushProperty name="color" value="#004F8B"/>
    </inkml:brush>
  </inkml:definitions>
  <inkml:trace contextRef="#ctx0" brushRef="#br0">525 15 24575,'-8'10'0,"1"-1"0,0 1 0,0 0 0,-9 20 0,-5 8 0,-12 14 0,-3-2 0,-70 77 0,101-123 0,0 0 0,0-1 0,-1 1 0,1-1 0,-1 0 0,1-1 0,-1 0 0,0 1 0,0-2 0,0 1 0,0-1 0,0 0 0,-7 1 0,-6-1 0,0 0 0,-38-3 0,53 1 0,-1 0 0,1-1 0,0 1 0,0-1 0,0 0 0,0 0 0,0 0 0,0 0 0,0-1 0,1 1 0,-1-1 0,1 0 0,0 0 0,0 0 0,0-1 0,0 1 0,1-1 0,-1 0 0,1 1 0,0-1 0,0 0 0,-2-6 0,-1-2 0,1 0 0,0-1 0,1 1 0,0-1 0,1 1 0,-1-21 0,3 15 0,0 0 0,4-27 0,-3 38 0,1 0 0,-1 1 0,1-1 0,1 1 0,-1-1 0,1 1 0,1 0 0,-1 0 0,7-9 0,1 1 0,-8 9 0,0 0 0,1 1 0,0-1 0,0 1 0,1-1 0,5-3 0,-8 7 0,0 0 0,-1 0 0,1 0 0,-1 1 0,1-1 0,0 1 0,0-1 0,-1 1 0,1 0 0,0-1 0,0 1 0,-1 0 0,1 0 0,0 0 0,0 1 0,0-1 0,-1 0 0,1 1 0,0-1 0,-1 1 0,1 0 0,0-1 0,-1 1 0,1 0 0,-1 0 0,3 1 0,10 9 0,-1 1 0,0 0 0,-1 0 0,0 1 0,-1 1 0,18 28 0,20 22 0,27 33 0,-36-44 0,-31-41 0,0 1 0,-1 0 0,0 0 0,5 15 0,-1-7-1365,-5-13-5461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40.174"/>
    </inkml:context>
    <inkml:brush xml:id="br0">
      <inkml:brushProperty name="width" value="0.035" units="cm"/>
      <inkml:brushProperty name="height" value="0.035" units="cm"/>
      <inkml:brushProperty name="color" value="#004F8B"/>
    </inkml:brush>
  </inkml:definitions>
  <inkml:trace contextRef="#ctx0" brushRef="#br0">1111 13 24575,'-5'0'0,"-352"-11"0,325 10 0,-1 0 0,1 2 0,-39 7 0,-92 23 0,144-27 0,-1 1 0,-41 7 0,0 3 0,-98 39 0,152-51 0,2 0 0,-1 1 0,0 0 0,1 0 0,-1 1 0,1-1 0,1 1 0,-1 0 0,1 1 0,-1-1 0,1 1 0,1-1 0,-1 1 0,1 1 0,0-1 0,1 0 0,-1 1 0,1-1 0,-2 12 0,-1 11 0,2 0 0,0 0 0,2 38 0,1-50 0,1-2 0,0 0 0,1 1 0,0-1 0,1-1 0,1 1 0,0 0 0,9 20 0,-8-25 0,0 1 0,1-1 0,0 0 0,0-1 0,1 1 0,1-1 0,-1-1 0,1 1 0,1-1 0,13 10 0,-14-14 0,0 1 0,0-1 0,1-1 0,0 1 0,-1-1 0,1-1 0,0 0 0,17 2 0,79 0 0,-83-4 0,45-3 0,-1-3 0,73-16 0,-15 2 0,-95 16 0,451-70 0,-427 66 0,-26 4 0,40-10 0,-61 12 0,0 0 0,-1 0 0,1 0 0,-1-1 0,1 1 0,-1-1 0,9-7 0,-11 7 0,0 0 0,0 0 0,-1 0 0,0 0 0,1-1 0,-1 1 0,0-1 0,-1 1 0,1-1 0,-1 0 0,0 0 0,2-7 0,2-17 0,-2 1 0,0-1 0,-2 1 0,-4-54 0,2 76 0,0-1 0,-1 1 0,1 0 0,-1 0 0,0 0 0,0 0 0,0 1 0,-1-1 0,0 0 0,0 1 0,0 0 0,0 0 0,-1 0 0,1 0 0,-1 0 0,0 1 0,0-1 0,-1 1 0,1 0 0,-6-2 0,-9-5 0,-1 1 0,0 1 0,-31-9 0,46 15 0,-50-11-541,-105-13-1,152 25 260,-20-3-6544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41.111"/>
    </inkml:context>
    <inkml:brush xml:id="br0">
      <inkml:brushProperty name="width" value="0.035" units="cm"/>
      <inkml:brushProperty name="height" value="0.035" units="cm"/>
      <inkml:brushProperty name="color" value="#004F8B"/>
    </inkml:brush>
  </inkml:definitions>
  <inkml:trace contextRef="#ctx0" brushRef="#br0">1 0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41.059"/>
    </inkml:context>
    <inkml:brush xml:id="br0">
      <inkml:brushProperty name="width" value="0.035" units="cm"/>
      <inkml:brushProperty name="height" value="0.035" units="cm"/>
      <inkml:brushProperty name="color" value="#004F8B"/>
    </inkml:brush>
  </inkml:definitions>
  <inkml:trace contextRef="#ctx0" brushRef="#br0">304 0 24575,'-30'2'0,"0"0"0,-44 10 0,72-12 0,0 0 0,1 1 0,-1-1 0,0 1 0,0 0 0,1 0 0,-1 0 0,0 0 0,1 0 0,-1 0 0,1 0 0,-1 0 0,1 1 0,0-1 0,-1 0 0,1 1 0,0-1 0,0 1 0,0-1 0,-1 4 0,0-1 0,1-1 0,0 1 0,0 0 0,1-1 0,-1 1 0,1 0 0,0 0 0,-1-1 0,2 1 0,0 5 0,-1-5 0,0 0 0,1 0 0,0 0 0,0 0 0,0 0 0,1 0 0,-1 0 0,1 0 0,0 0 0,0-1 0,0 1 0,0-1 0,1 0 0,0 1 0,-1-1 0,1 0 0,0-1 0,0 1 0,1 0 0,4 2 0,1-2 0,1-1 0,0 0 0,-1 0 0,12-1 0,-14-1 0,-1 0 0,1 1 0,-1 0 0,0 0 0,1 0 0,-1 1 0,0 0 0,0 0 0,0 0 0,0 1 0,0 0 0,7 5 0,-11-6 0,0 0 0,-1 1 0,1-1 0,0 0 0,-1 1 0,0-1 0,0 1 0,0-1 0,0 1 0,0 0 0,0-1 0,-1 1 0,1 0 0,-1 0 0,0 3 0,-2 48 0,1-31 0,0-1 0,1-12 0,0 1 0,-3 19 0,2-26 0,0 0 0,0-1 0,-1 1 0,1-1 0,-1 1 0,0-1 0,0 1 0,0-1 0,0 0 0,0 0 0,-5 5 0,-2-1 0,0 1 0,-1-1 0,1-1 0,-1 0 0,-1 0 0,1-1 0,-1 0 0,0-1 0,0 0 0,0-1 0,0 0 0,-1-1 0,1 0 0,-1-1 0,0 0 0,1-1 0,-1 0 0,-15-3 0,23 2 6,1 1 0,-1-1 0,1 0 0,-1 0 0,1-1 0,-1 1 0,1-1 0,0 0 0,0 0 0,-1 0 0,1 0 0,1 0 0,-1-1 0,0 1 0,1-1 0,-1 0 0,1 0 0,0 0 0,-3-4 0,1-1-192,0 1 1,0-1-1,1 0 0,0 0 1,1-1-1,0 1 1,-1-11-1,1 4-6640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03:35.450"/>
    </inkml:context>
    <inkml:brush xml:id="br0">
      <inkml:brushProperty name="width" value="0.035" units="cm"/>
      <inkml:brushProperty name="height" value="0.035" units="cm"/>
      <inkml:brushProperty name="color" value="#E71224"/>
    </inkml:brush>
  </inkml:definitions>
  <inkml:trace contextRef="#ctx0" brushRef="#br0">0 1 24575,'1'6'0,"0"1"0,0-1 0,0 0 0,0 1 0,1-1 0,0 0 0,6 11 0,24 38 0,-32-55 0,5 8 0,0-1 0,0 1 0,1-2 0,0 1 0,0 0 0,1-1 0,0 0 0,8 5 0,-10-8 0,1 1 0,0-2 0,1 1 0,-1-1 0,0 1 0,1-2 0,0 1 0,-1-1 0,1 0 0,0 0 0,8-1 0,-9 0 0,7-1 0,0 1 0,1 1 0,-1 0 0,0 1 0,0 0 0,20 7 0,-32-9 0,1 1 0,-1-1 0,0 1 0,1 0 0,-1 0 0,0 0 0,0-1 0,0 1 0,0 0 0,0 0 0,0 1 0,0-1 0,0 0 0,0 0 0,0 0 0,0 1 0,-1-1 0,1 0 0,-1 1 0,1-1 0,0 3 0,-1-1 0,0 0 0,0-1 0,0 1 0,0 0 0,0 0 0,-1 0 0,1-1 0,-1 1 0,0 0 0,-2 4 0,-3 6 0,-1-1 0,0 0 0,-15 18 0,18-25 0,-24 32-341,-1-1 0,-2-1-1,-56 48 1,54-58-6485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42.702"/>
    </inkml:context>
    <inkml:brush xml:id="br0">
      <inkml:brushProperty name="width" value="0.035" units="cm"/>
      <inkml:brushProperty name="height" value="0.035" units="cm"/>
      <inkml:brushProperty name="color" value="#004F8B"/>
    </inkml:brush>
  </inkml:definitions>
  <inkml:trace contextRef="#ctx0" brushRef="#br0">554 161 24575,'-1'-127'0,"1"125"0,0 1 0,0 0 0,0-1 0,0 1 0,-1 0 0,1-1 0,0 1 0,-1 0 0,1-1 0,-1 1 0,0 0 0,1 0 0,-1-1 0,0 1 0,0 0 0,0 0 0,0 0 0,0 0 0,0 0 0,0 0 0,0 0 0,-2-1 0,0 1 0,1 0 0,-1 1 0,0-1 0,1 0 0,-1 1 0,1 0 0,-1-1 0,0 1 0,1 0 0,-1 1 0,-4-1 0,-4 3 0,0 0 0,-1 0 0,1 1 0,-17 8 0,0 2 0,1 2 0,1 1 0,1 1 0,0 1 0,1 1 0,1 1 0,1 1 0,-26 34 0,21-20 0,2 2 0,1 1 0,1 1 0,3 1 0,-17 46 0,32-74 0,1 1 0,0 0 0,0 0 0,2 0 0,0 1 0,0-1 0,1 1 0,1-1 0,1 0 0,3 26 0,-2-32 0,0-1 0,0 0 0,0 0 0,1 0 0,0 0 0,1-1 0,-1 1 0,1-1 0,0 0 0,1 0 0,0 0 0,0-1 0,0 1 0,0-1 0,1 0 0,0-1 0,0 1 0,0-1 0,0-1 0,1 1 0,0-1 0,11 4 0,-2-2 0,1-1 0,0 0 0,0-2 0,0 0 0,0 0 0,29-3 0,-17-1 0,-1-1 0,1-2 0,32-10 0,-35 7 0,-1-1 0,0-1 0,0-1 0,-1-2 0,-1 0 0,36-27 0,-53 34 0,0 1 0,-1-1 0,1 0 0,-2-1 0,1 1 0,0-1 0,-1 0 0,-1 0 0,1 0 0,-1-1 0,0 1 0,-1-1 0,1 0 0,1-15 0,0-9 0,-2 1 0,-2-48 0,-1 42 0,1-29 0,2 24 0,-3 0 0,-1 0 0,-14-77 0,15 117 0,1-1 0,-1 1 0,0-1 0,0 1 0,1 0 0,-1-1 0,-1 1 0,1 0 0,0 0 0,-1 0 0,1 0 0,-1 0 0,1 0 0,-1 0 0,0 1 0,0-1 0,0 1 0,0-1 0,-4-2 0,1 3 0,1 0 0,-1 0 0,0 0 0,0 0 0,0 1 0,-1-1 0,1 1 0,-8 2 0,4-2 0,0 1 0,0 0 0,0 1 0,0 0 0,-9 3 0,15-3 0,0-1 0,1 0 0,-1 0 0,0 1 0,1 0 0,-1-1 0,1 1 0,0 0 0,-1 0 0,1 0 0,0 1 0,0-1 0,0 0 0,1 1 0,-1 0 0,0-1 0,1 1 0,-2 5 0,-3 18 0,1 1 0,2 0 0,1 0 0,1-1 0,3 40 0,0-37 0,0-1 0,2 1 0,2-1 0,0 0 0,2 0 0,0-1 0,2 0 0,2-1 0,0 0 0,24 37 0,-32-57-10,1-1 0,-1 0 0,1-1 0,0 1 0,1-1 0,-1 0 0,1 0 0,0-1 0,0 1 0,0-1 0,0-1 0,0 1 0,1-1 0,-1 0 0,11 1 0,17 7-1195,-21-5-5621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45.094"/>
    </inkml:context>
    <inkml:brush xml:id="br0">
      <inkml:brushProperty name="width" value="0.035" units="cm"/>
      <inkml:brushProperty name="height" value="0.035" units="cm"/>
      <inkml:brushProperty name="color" value="#004F8B"/>
    </inkml:brush>
  </inkml:definitions>
  <inkml:trace contextRef="#ctx0" brushRef="#br0">16 1 24575,'0'338'0,"-1"-325"43,0 1-1,-5 19 0,0 7-1534,4-26-5334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1:46.844"/>
    </inkml:context>
    <inkml:brush xml:id="br0">
      <inkml:brushProperty name="width" value="0.035" units="cm"/>
      <inkml:brushProperty name="height" value="0.035" units="cm"/>
      <inkml:brushProperty name="color" value="#004F8B"/>
    </inkml:brush>
  </inkml:definitions>
  <inkml:trace contextRef="#ctx0" brushRef="#br0">0 14 24575,'1'-1'0,"-1"1"0,0-1 0,0 0 0,1 0 0,-1 1 0,1-1 0,-1 0 0,1 1 0,-1-1 0,1 0 0,-1 1 0,1-1 0,-1 1 0,1-1 0,0 1 0,-1-1 0,1 1 0,0 0 0,-1-1 0,1 1 0,0 0 0,0-1 0,-1 1 0,1 0 0,0 0 0,0 0 0,-1 0 0,1-1 0,1 1 0,25 0 0,-24 1 0,0 0 0,0 0 0,0 0 0,-1 1 0,1-1 0,0 1 0,-1 0 0,1-1 0,-1 1 0,0 0 0,0 0 0,1 1 0,-1-1 0,-1 0 0,1 1 0,0-1 0,0 1 0,-1 0 0,0-1 0,1 1 0,-1 0 0,0 0 0,0 0 0,-1 0 0,1 0 0,0 3 0,1 11 0,0 0 0,-1 0 0,-1 25 0,0-31 0,0-4-80,-1 0 0,1 1-1,-1-1 1,-1 0 0,1 0-1,-1 0 1,0 0 0,-1 0-1,0 0 1,0-1 0,0 1 0,-1-1-1,0 0 1,0 0 0,0 0-1,-8 6 1,5-5-6746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43.362"/>
    </inkml:context>
    <inkml:brush xml:id="br0">
      <inkml:brushProperty name="width" value="0.035" units="cm"/>
      <inkml:brushProperty name="height" value="0.035" units="cm"/>
      <inkml:brushProperty name="color" value="#004F8B"/>
    </inkml:brush>
  </inkml:definitions>
  <inkml:trace contextRef="#ctx0" brushRef="#br0">1 0 24575,'0'122'0,"5"300"0,2-290 0,31 157 0,0-109 0,79 221 0,99 160 0,-91-276-404,281 464-1,-302-595 405,7-4 0,139 145 0,283 245 0,-376-386 0,873 900-222,-983-1005 220,332 374 979,-359-400-960,323 324 23,-122-131-41,-160-153 1,-3 2 0,74 109 0,-24-35 0,-31-43 0,133 212 0,-42-58 0,46 33 0,-123-165 0,45 63 0,43 60 0,-49-71 0,33 31 0,-7-8 0,181 197 0,-335-388 0,261 256 0,-161-177 0,16 12 0,-54-44 0,1-3 0,109 58 0,20 13 0,-38-23 0,8 5 0,-157-93 23,0 0-1,0 0 0,-1 1 0,1 0 1,6 10-1,-6-7-522,0-2 1,14 15-1,-13-17-6326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44.092"/>
    </inkml:context>
    <inkml:brush xml:id="br0">
      <inkml:brushProperty name="width" value="0.035" units="cm"/>
      <inkml:brushProperty name="height" value="0.035" units="cm"/>
      <inkml:brushProperty name="color" value="#004F8B"/>
    </inkml:brush>
  </inkml:definitions>
  <inkml:trace contextRef="#ctx0" brushRef="#br0">132 1 24575,'0'2'0,"1"0"0,0 0 0,0 0 0,0-1 0,0 1 0,1 0 0,-1 0 0,0-1 0,1 1 0,-1-1 0,3 3 0,4 4 0,55 72 0,123 146 0,-182-222 0,7 8 0,0 1 0,-1 0 0,17 27 0,-27-40 0,0 0 0,0 0 0,0 0 0,0 1 0,1-1 0,-1 0 0,0 0 0,0 1 0,0-1 0,0 0 0,0 0 0,0 1 0,0-1 0,0 0 0,0 0 0,0 1 0,0-1 0,0 0 0,0 0 0,0 1 0,0-1 0,0 0 0,0 0 0,0 1 0,0-1 0,0 0 0,0 0 0,0 1 0,0-1 0,-1 0 0,1 0 0,0 0 0,0 1 0,0-1 0,-1 0 0,-9 0 0,-20-11 0,25 9 0,-342-148-1365,272 118-5461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26.911"/>
    </inkml:context>
    <inkml:brush xml:id="br0">
      <inkml:brushProperty name="width" value="0.035" units="cm"/>
      <inkml:brushProperty name="height" value="0.035" units="cm"/>
      <inkml:brushProperty name="color" value="#004F8B"/>
    </inkml:brush>
  </inkml:definitions>
  <inkml:trace contextRef="#ctx0" brushRef="#br0">387 88 24575,'0'-3'0,"1"-1"0,-1 0 0,-1 0 0,1 1 0,-1-1 0,1 0 0,-1 1 0,0-1 0,0 0 0,-1 1 0,-2-7 0,2 8 0,0 0 0,-1 0 0,1 0 0,-1 0 0,1 0 0,-1 0 0,1 0 0,-1 1 0,0-1 0,0 1 0,0 0 0,0 0 0,0 0 0,-5-1 0,-11-2 0,0 1 0,0 0 0,-1 2 0,-28 0 0,37 1 0,-1 1 0,0 1 0,1 0 0,-1 0 0,1 1 0,0 1 0,0 0 0,-18 8 0,23-8 0,1 1 0,-1-1 0,1 1 0,0 0 0,0 0 0,0 1 0,1-1 0,0 1 0,0 0 0,0 0 0,1 1 0,0-1 0,0 1 0,1 0 0,-1-1 0,2 1 0,-1 0 0,1 0 0,0 0 0,0 11 0,0-4 0,1 1 0,0 0 0,1 0 0,1-1 0,0 1 0,1-1 0,1 1 0,11 26 0,-13-36 0,1-1 0,-1 1 0,1-1 0,1 0 0,-1 0 0,0 0 0,1-1 0,0 1 0,5 2 0,41 27 0,-36-25 0,-5-3 0,0-1 0,0 0 0,10 2 0,-13-4 0,0 0 0,0 0 0,0 1 0,0 0 0,0 0 0,0 0 0,-1 1 0,0 0 0,6 5 0,-5-4 0,-1 1 0,0 1 0,0-1 0,-1 1 0,0 0 0,0 0 0,-1 0 0,0 0 0,0 0 0,-1 1 0,1 0 0,-2-1 0,1 1 0,-1 0 0,0 13 0,-1-16 0,0-1 0,0 1 0,-1 0 0,1-1 0,-1 1 0,0 0 0,-1-1 0,1 1 0,-1-1 0,0 0 0,0 0 0,0 1 0,-1-1 0,1 0 0,-1-1 0,0 1 0,0 0 0,0-1 0,-1 0 0,1 0 0,-1 0 0,0 0 0,0 0 0,0-1 0,0 0 0,0 0 0,-6 2 0,1-1 0,0 0 0,0-1 0,0 0 0,0-1 0,-1 0 0,1 0 0,0-1 0,-18-2 0,22 1 0,-1 1 0,1-1 0,0-1 0,0 1 0,0-1 0,0 0 0,0 0 0,0 0 0,1-1 0,-1 0 0,1 0 0,0 0 0,0 0 0,0-1 0,0 1 0,0-1 0,-3-4 0,1-1-170,0 1-1,1-1 0,0 0 1,0-1-1,1 1 0,1-1 1,-4-12-1,5 10-6655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28.421"/>
    </inkml:context>
    <inkml:brush xml:id="br0">
      <inkml:brushProperty name="width" value="0.035" units="cm"/>
      <inkml:brushProperty name="height" value="0.035" units="cm"/>
      <inkml:brushProperty name="color" value="#004F8B"/>
    </inkml:brush>
  </inkml:definitions>
  <inkml:trace contextRef="#ctx0" brushRef="#br0">458 85 24575,'-29'34'0,"-36"55"0,-20 24 0,81-109 0,1 0 0,0-1 0,-1 1 0,0-1 0,0 1 0,0-1 0,0 0 0,0-1 0,-1 1 0,1-1 0,-1 0 0,0 0 0,0 0 0,1-1 0,-1 1 0,0-1 0,0 0 0,0-1 0,-1 1 0,1-1 0,0 0 0,0 0 0,0-1 0,0 0 0,0 1 0,0-2 0,0 1 0,0-1 0,-7-3 0,2 1 0,0-1 0,0 0 0,1 0 0,0-1 0,0 0 0,1-1 0,-15-14 0,18 16 0,1 0 0,0 0 0,0 0 0,0 0 0,1-1 0,0 1 0,0-1 0,0 0 0,1 0 0,0 0 0,0-1 0,0 1 0,1 0 0,-1-9 0,2 13 0,-1-20 0,0 1 0,2-1 0,3-22 0,-3 39 0,-1 1 0,1-1 0,0 1 0,0-1 0,1 1 0,-1 0 0,1 0 0,0 0 0,0 0 0,0 0 0,1 0 0,-1 0 0,1 1 0,0-1 0,0 1 0,0 0 0,1 0 0,-1 0 0,1 0 0,0 1 0,6-4 0,-5 4 0,1 1 0,0-1 0,0 1 0,0 1 0,0-1 0,0 1 0,0 0 0,0 1 0,0-1 0,0 1 0,11 3 0,7 3 0,32 14 0,-56-21 0,33 16 0,-1 1 0,0 1 0,-2 2 0,0 1 0,32 29 0,-58-46-124,0 0 0,0 1 0,0 0 0,-1-1 0,1 1 0,-1 0-1,0 1 1,0-1 0,-1 0 0,3 10 0,0-2-6702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29.308"/>
    </inkml:context>
    <inkml:brush xml:id="br0">
      <inkml:brushProperty name="width" value="0.035" units="cm"/>
      <inkml:brushProperty name="height" value="0.035" units="cm"/>
      <inkml:brushProperty name="color" value="#004F8B"/>
    </inkml:brush>
  </inkml:definitions>
  <inkml:trace contextRef="#ctx0" brushRef="#br0">0 36 24575,'121'-9'0,"-49"2"0,880-12-182,-693 19-1001,-233 0-5643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30.056"/>
    </inkml:context>
    <inkml:brush xml:id="br0">
      <inkml:brushProperty name="width" value="0.035" units="cm"/>
      <inkml:brushProperty name="height" value="0.035" units="cm"/>
      <inkml:brushProperty name="color" value="#004F8B"/>
    </inkml:brush>
  </inkml:definitions>
  <inkml:trace contextRef="#ctx0" brushRef="#br0">0 37 24575,'3'0'0,"10"0"0,11 0 0,15 0 0,19 0 0,11 0 0,16 0 0,23 0 0,-2 0 0,4 0 0,-8 0 0,-12 0 0,-5-3 0,-11 0 0,-10-4 0,-12 0 0,-15-1 0,-15 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6:52:31.230"/>
    </inkml:context>
    <inkml:brush xml:id="br0">
      <inkml:brushProperty name="width" value="0.035" units="cm"/>
      <inkml:brushProperty name="height" value="0.035" units="cm"/>
      <inkml:brushProperty name="color" value="#004F8B"/>
    </inkml:brush>
  </inkml:definitions>
  <inkml:trace contextRef="#ctx0" brushRef="#br0">728 1 24575,'-17'14'0,"-7"12"0,-7 24 0,2 1 0,-24 58 0,8-16 0,8-19 0,-94 177 0,59-142 0,71-108 0,0 0 0,1 0 0,-1 0 0,0 0 0,0 1 0,1-1 0,-1 0 0,0 0 0,0-1 0,0 1 0,0 0 0,0 0 0,-1 0 0,1-1 0,0 1 0,0 0 0,0-1 0,-1 1 0,1-1 0,0 1 0,0-1 0,-1 0 0,1 0 0,0 0 0,-1 1 0,1-1 0,-1-1 0,1 1 0,0 0 0,-1 0 0,1 0 0,0-1 0,0 1 0,-1 0 0,1-1 0,0 1 0,0-1 0,-1 0 0,1 1 0,0-1 0,0 0 0,0 0 0,0 0 0,0 0 0,0 0 0,0 0 0,0 0 0,-1-2 0,-5-6 0,1-1 0,0 1 0,1-1 0,-7-17 0,11 25 0,-21-55 0,14 35 0,-22-44 0,30 65 0,0 1 0,0-1 0,-1 1 0,1-1 0,0 0 0,-1 1 0,1-1 0,0 1 0,-1 0 0,1-1 0,-1 1 0,1-1 0,-1 1 0,1 0 0,-1-1 0,1 1 0,-1 0 0,1-1 0,-1 1 0,1 0 0,-1 0 0,0 0 0,1 0 0,-1-1 0,1 1 0,-1 0 0,0 0 0,1 0 0,-1 0 0,0 1 0,-1-1 0,1 1 0,-1 0 0,1-1 0,0 1 0,-1 0 0,1 0 0,0 0 0,0 0 0,-1 0 0,1 0 0,-1 3 0,-23 37 0,25-41 0,-23 49-3,15-28-451,-2-1 0,-18 29 0,18-35-6372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544D0E-58DB-83FD-EC1A-D7EB5912B1C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E047B3E-41DB-470D-8B05-286AC50A4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416A81C-1C83-4513-D5C5-1EB3EF7AB052}"/>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874B81A1-2B56-3E44-C267-4F275F04E3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D3176F-F744-5FAE-1A1C-343A2D0BC934}"/>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185966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22D55-1EB2-A195-021C-0C5DB9D96E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DFC8F9-25C6-280B-8C6B-D35F230135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CBB3A8-08AD-7612-DB83-1609FDA35974}"/>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16C3868D-61FD-A142-D0CC-BDF5547AE1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B56B88-3E43-65A0-2B21-C865A84E848A}"/>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1143264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7B21A7-8892-7F71-4FBE-2109D031766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9ACDBB-ABE2-FBA5-FD88-10ECCC63136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F86058-45D6-06CE-0282-CB278E74C8E5}"/>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85545B07-54E3-68BB-802E-00AF5D0009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F564F7-27C0-121A-111E-AF405741752E}"/>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2624165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5093141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8188930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388945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3410989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7326181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3278537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6285336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0823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B0147-2E94-08EF-F88D-66DBAFD2FC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3C838C-C69D-1690-DE67-DB82166D347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B0671A-632A-1794-74FD-7280F9C2BA79}"/>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B724A74A-845E-F75F-99D3-4659A5C394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4EE825-F7A6-8864-CDC2-F1C4C3ED3A54}"/>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2238653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11802177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4140500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62743639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1531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BD8F6-7EDD-64C3-2E24-9BEAD4AFAF3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5DE593-F41C-267C-C453-5F6220B195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71FA1A2-F9E9-860C-D317-E9C9451A160C}"/>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00FB0679-C9A7-2973-8B0F-5E69708372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35982-76DC-B176-A2F9-D53CF67152C7}"/>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1335009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DE6F7-5ABC-40B4-115B-4AA058E881C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2AE5D79-5A93-BDD1-2DCE-BBB3EEA415E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9AFA762-6CAF-ADEE-1A7E-ED6EA297D5E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77F782-080E-A278-CEA2-91FA080C4346}"/>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6" name="页脚占位符 5">
            <a:extLst>
              <a:ext uri="{FF2B5EF4-FFF2-40B4-BE49-F238E27FC236}">
                <a16:creationId xmlns:a16="http://schemas.microsoft.com/office/drawing/2014/main" id="{65B6904B-C140-774F-948D-39AE124D575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887790-AD33-2AEE-3851-A917B8416957}"/>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142638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8E3DB-88D5-75A7-63E1-731589125A3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5C111D-5BC9-9B0D-4AFD-57E8BF5C8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DC7799-3A69-6257-7FD3-193FC91432A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27C26E3-8782-D37F-4892-90C6AFC37A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F9E198-A606-8F71-7485-BB50A71D1E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6821641-5014-064C-DAD7-6D9280667087}"/>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8" name="页脚占位符 7">
            <a:extLst>
              <a:ext uri="{FF2B5EF4-FFF2-40B4-BE49-F238E27FC236}">
                <a16:creationId xmlns:a16="http://schemas.microsoft.com/office/drawing/2014/main" id="{5E76B278-F970-A1C0-617D-B051DA6F20B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A6E097F-249B-EE68-9884-5C0EB4DDDCB5}"/>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40080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B4AE3-ED66-0F12-19C2-C35D684DAA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E9B21BB-9070-FBC5-007E-006D0D490028}"/>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4" name="页脚占位符 3">
            <a:extLst>
              <a:ext uri="{FF2B5EF4-FFF2-40B4-BE49-F238E27FC236}">
                <a16:creationId xmlns:a16="http://schemas.microsoft.com/office/drawing/2014/main" id="{3C36422C-F0C1-FA49-FEB3-A52DF97AC7C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0D29C3-349E-C690-0884-1EA9F654CD9A}"/>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54557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B7B607-4D28-926F-3536-2FFBA9B64A37}"/>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3" name="页脚占位符 2">
            <a:extLst>
              <a:ext uri="{FF2B5EF4-FFF2-40B4-BE49-F238E27FC236}">
                <a16:creationId xmlns:a16="http://schemas.microsoft.com/office/drawing/2014/main" id="{01941E76-1EBE-DD79-DF49-E0E89C02361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C88C728-29BB-8D3E-83B1-7E6E7928BA34}"/>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3505474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00FA2-066D-5679-D681-730D38B737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B0FB584-ABF0-A7B0-2336-DED01FD393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B50F88E-4140-078C-ABF7-D017C197C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5768F9-8986-2077-6A51-30296EA7DCC8}"/>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6" name="页脚占位符 5">
            <a:extLst>
              <a:ext uri="{FF2B5EF4-FFF2-40B4-BE49-F238E27FC236}">
                <a16:creationId xmlns:a16="http://schemas.microsoft.com/office/drawing/2014/main" id="{8AB5D0D5-75BD-D05A-6E4B-B2D6481AB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11E110-FCFF-BF0C-7765-607A12CC58EB}"/>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895574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8D2E2-3001-7C0D-09E7-9D50EF2DBD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53D082-EEEC-2F1D-B71D-C384977376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CECEEEF-06DB-DE3E-1C2D-21FF70523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FF76A8-0EA7-CDC8-66C2-8039F55C6AE1}"/>
              </a:ext>
            </a:extLst>
          </p:cNvPr>
          <p:cNvSpPr>
            <a:spLocks noGrp="1"/>
          </p:cNvSpPr>
          <p:nvPr>
            <p:ph type="dt" sz="half" idx="10"/>
          </p:nvPr>
        </p:nvSpPr>
        <p:spPr/>
        <p:txBody>
          <a:bodyPr/>
          <a:lstStyle/>
          <a:p>
            <a:fld id="{F611DE68-2782-44A3-BC8C-18E8EAA16E34}" type="datetimeFigureOut">
              <a:rPr lang="zh-CN" altLang="en-US" smtClean="0"/>
              <a:t>2024-05-26</a:t>
            </a:fld>
            <a:endParaRPr lang="zh-CN" altLang="en-US"/>
          </a:p>
        </p:txBody>
      </p:sp>
      <p:sp>
        <p:nvSpPr>
          <p:cNvPr id="6" name="页脚占位符 5">
            <a:extLst>
              <a:ext uri="{FF2B5EF4-FFF2-40B4-BE49-F238E27FC236}">
                <a16:creationId xmlns:a16="http://schemas.microsoft.com/office/drawing/2014/main" id="{6DADD0A7-19E5-A54E-7844-DC6342670B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6C8790-498B-E34E-4FCC-F14953849FA8}"/>
              </a:ext>
            </a:extLst>
          </p:cNvPr>
          <p:cNvSpPr>
            <a:spLocks noGrp="1"/>
          </p:cNvSpPr>
          <p:nvPr>
            <p:ph type="sldNum" sz="quarter" idx="12"/>
          </p:nvPr>
        </p:nvSpPr>
        <p:spPr/>
        <p:txBody>
          <a:body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2128600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2D26934-4AF1-A56F-5197-AB756D2A2D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95F16E2-4888-47F9-F0CF-7394F0827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F97B6E-5BF7-8FEA-0E2C-E475FC32C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1DE68-2782-44A3-BC8C-18E8EAA16E34}"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93316D7B-5377-D3D7-71AD-EC73ECF3C8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62230F-1898-5434-F65F-C6E25DE5A0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BABD0B-081E-4273-8A6F-330E754B0AF1}" type="slidenum">
              <a:rPr lang="zh-CN" altLang="en-US" smtClean="0"/>
              <a:t>‹#›</a:t>
            </a:fld>
            <a:endParaRPr lang="zh-CN" altLang="en-US"/>
          </a:p>
        </p:txBody>
      </p:sp>
    </p:spTree>
    <p:extLst>
      <p:ext uri="{BB962C8B-B14F-4D97-AF65-F5344CB8AC3E}">
        <p14:creationId xmlns:p14="http://schemas.microsoft.com/office/powerpoint/2010/main" val="208165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39087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customXml" Target="../ink/ink130.xml"/><Relationship Id="rId3" Type="http://schemas.openxmlformats.org/officeDocument/2006/relationships/image" Target="../media/image141.png"/><Relationship Id="rId7" Type="http://schemas.openxmlformats.org/officeDocument/2006/relationships/image" Target="../media/image143.png"/><Relationship Id="rId2" Type="http://schemas.openxmlformats.org/officeDocument/2006/relationships/image" Target="../media/image140.png"/><Relationship Id="rId1" Type="http://schemas.openxmlformats.org/officeDocument/2006/relationships/slideLayout" Target="../slideLayouts/slideLayout18.xml"/><Relationship Id="rId6" Type="http://schemas.openxmlformats.org/officeDocument/2006/relationships/customXml" Target="../ink/ink129.xml"/><Relationship Id="rId5" Type="http://schemas.openxmlformats.org/officeDocument/2006/relationships/image" Target="../media/image142.png"/><Relationship Id="rId4" Type="http://schemas.openxmlformats.org/officeDocument/2006/relationships/customXml" Target="../ink/ink128.xml"/><Relationship Id="rId9" Type="http://schemas.openxmlformats.org/officeDocument/2006/relationships/image" Target="../media/image144.png"/></Relationships>
</file>

<file path=ppt/slides/_rels/slide11.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5.png"/><Relationship Id="rId7" Type="http://schemas.openxmlformats.org/officeDocument/2006/relationships/customXml" Target="../ink/ink132.xml"/><Relationship Id="rId2" Type="http://schemas.openxmlformats.org/officeDocument/2006/relationships/image" Target="../media/image133.png"/><Relationship Id="rId1" Type="http://schemas.openxmlformats.org/officeDocument/2006/relationships/slideLayout" Target="../slideLayouts/slideLayout18.xml"/><Relationship Id="rId6" Type="http://schemas.openxmlformats.org/officeDocument/2006/relationships/image" Target="../media/image147.png"/><Relationship Id="rId5" Type="http://schemas.openxmlformats.org/officeDocument/2006/relationships/customXml" Target="../ink/ink131.xml"/><Relationship Id="rId10" Type="http://schemas.openxmlformats.org/officeDocument/2006/relationships/image" Target="../media/image149.png"/><Relationship Id="rId4" Type="http://schemas.openxmlformats.org/officeDocument/2006/relationships/image" Target="../media/image146.png"/><Relationship Id="rId9" Type="http://schemas.openxmlformats.org/officeDocument/2006/relationships/customXml" Target="../ink/ink133.xml"/></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13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customXml" Target="../ink/ink137.xml"/><Relationship Id="rId3" Type="http://schemas.openxmlformats.org/officeDocument/2006/relationships/image" Target="../media/image154.png"/><Relationship Id="rId7" Type="http://schemas.openxmlformats.org/officeDocument/2006/relationships/image" Target="../media/image156.png"/><Relationship Id="rId12" Type="http://schemas.openxmlformats.org/officeDocument/2006/relationships/image" Target="../media/image159.png"/><Relationship Id="rId2" Type="http://schemas.openxmlformats.org/officeDocument/2006/relationships/image" Target="../media/image153.png"/><Relationship Id="rId1" Type="http://schemas.openxmlformats.org/officeDocument/2006/relationships/slideLayout" Target="../slideLayouts/slideLayout18.xml"/><Relationship Id="rId6" Type="http://schemas.openxmlformats.org/officeDocument/2006/relationships/customXml" Target="../ink/ink136.xml"/><Relationship Id="rId11" Type="http://schemas.openxmlformats.org/officeDocument/2006/relationships/customXml" Target="../ink/ink138.xml"/><Relationship Id="rId5" Type="http://schemas.openxmlformats.org/officeDocument/2006/relationships/image" Target="../media/image155.png"/><Relationship Id="rId10" Type="http://schemas.openxmlformats.org/officeDocument/2006/relationships/image" Target="../media/image158.png"/><Relationship Id="rId4" Type="http://schemas.openxmlformats.org/officeDocument/2006/relationships/customXml" Target="../ink/ink135.xml"/><Relationship Id="rId9" Type="http://schemas.openxmlformats.org/officeDocument/2006/relationships/image" Target="../media/image157.png"/></Relationships>
</file>

<file path=ppt/slides/_rels/slide16.xml.rels><?xml version="1.0" encoding="UTF-8" standalone="yes"?>
<Relationships xmlns="http://schemas.openxmlformats.org/package/2006/relationships"><Relationship Id="rId8" Type="http://schemas.openxmlformats.org/officeDocument/2006/relationships/customXml" Target="../ink/ink141.xml"/><Relationship Id="rId13" Type="http://schemas.openxmlformats.org/officeDocument/2006/relationships/image" Target="../media/image167.png"/><Relationship Id="rId18" Type="http://schemas.openxmlformats.org/officeDocument/2006/relationships/customXml" Target="../ink/ink145.xml"/><Relationship Id="rId3" Type="http://schemas.openxmlformats.org/officeDocument/2006/relationships/image" Target="../media/image161.png"/><Relationship Id="rId21" Type="http://schemas.openxmlformats.org/officeDocument/2006/relationships/image" Target="../media/image171.png"/><Relationship Id="rId7" Type="http://schemas.openxmlformats.org/officeDocument/2006/relationships/image" Target="../media/image163.png"/><Relationship Id="rId12" Type="http://schemas.openxmlformats.org/officeDocument/2006/relationships/customXml" Target="../ink/ink142.xml"/><Relationship Id="rId17" Type="http://schemas.openxmlformats.org/officeDocument/2006/relationships/image" Target="../media/image169.png"/><Relationship Id="rId25" Type="http://schemas.openxmlformats.org/officeDocument/2006/relationships/image" Target="../media/image173.png"/><Relationship Id="rId2" Type="http://schemas.openxmlformats.org/officeDocument/2006/relationships/image" Target="../media/image160.png"/><Relationship Id="rId16" Type="http://schemas.openxmlformats.org/officeDocument/2006/relationships/customXml" Target="../ink/ink144.xml"/><Relationship Id="rId20" Type="http://schemas.openxmlformats.org/officeDocument/2006/relationships/customXml" Target="../ink/ink146.xml"/><Relationship Id="rId1" Type="http://schemas.openxmlformats.org/officeDocument/2006/relationships/slideLayout" Target="../slideLayouts/slideLayout18.xml"/><Relationship Id="rId6" Type="http://schemas.openxmlformats.org/officeDocument/2006/relationships/customXml" Target="../ink/ink140.xml"/><Relationship Id="rId11" Type="http://schemas.openxmlformats.org/officeDocument/2006/relationships/image" Target="../media/image166.png"/><Relationship Id="rId24" Type="http://schemas.openxmlformats.org/officeDocument/2006/relationships/customXml" Target="../ink/ink148.xml"/><Relationship Id="rId5" Type="http://schemas.openxmlformats.org/officeDocument/2006/relationships/image" Target="../media/image162.png"/><Relationship Id="rId15" Type="http://schemas.openxmlformats.org/officeDocument/2006/relationships/image" Target="../media/image168.png"/><Relationship Id="rId23" Type="http://schemas.openxmlformats.org/officeDocument/2006/relationships/image" Target="../media/image172.png"/><Relationship Id="rId10" Type="http://schemas.openxmlformats.org/officeDocument/2006/relationships/image" Target="../media/image165.png"/><Relationship Id="rId19" Type="http://schemas.openxmlformats.org/officeDocument/2006/relationships/image" Target="../media/image170.png"/><Relationship Id="rId4" Type="http://schemas.openxmlformats.org/officeDocument/2006/relationships/customXml" Target="../ink/ink139.xml"/><Relationship Id="rId9" Type="http://schemas.openxmlformats.org/officeDocument/2006/relationships/image" Target="../media/image164.png"/><Relationship Id="rId14" Type="http://schemas.openxmlformats.org/officeDocument/2006/relationships/customXml" Target="../ink/ink143.xml"/><Relationship Id="rId22" Type="http://schemas.openxmlformats.org/officeDocument/2006/relationships/customXml" Target="../ink/ink147.xml"/></Relationships>
</file>

<file path=ppt/slides/_rels/slide17.xml.rels><?xml version="1.0" encoding="UTF-8" standalone="yes"?>
<Relationships xmlns="http://schemas.openxmlformats.org/package/2006/relationships"><Relationship Id="rId117" Type="http://schemas.openxmlformats.org/officeDocument/2006/relationships/image" Target="../media/image231.png"/><Relationship Id="rId21" Type="http://schemas.openxmlformats.org/officeDocument/2006/relationships/image" Target="../media/image183.png"/><Relationship Id="rId42" Type="http://schemas.openxmlformats.org/officeDocument/2006/relationships/customXml" Target="../ink/ink168.xml"/><Relationship Id="rId63" Type="http://schemas.openxmlformats.org/officeDocument/2006/relationships/image" Target="../media/image204.png"/><Relationship Id="rId84" Type="http://schemas.openxmlformats.org/officeDocument/2006/relationships/customXml" Target="../ink/ink189.xml"/><Relationship Id="rId16" Type="http://schemas.openxmlformats.org/officeDocument/2006/relationships/customXml" Target="../ink/ink155.xml"/><Relationship Id="rId107" Type="http://schemas.openxmlformats.org/officeDocument/2006/relationships/image" Target="../media/image226.png"/><Relationship Id="rId11" Type="http://schemas.openxmlformats.org/officeDocument/2006/relationships/image" Target="../media/image179.png"/><Relationship Id="rId32" Type="http://schemas.openxmlformats.org/officeDocument/2006/relationships/customXml" Target="../ink/ink163.xml"/><Relationship Id="rId37" Type="http://schemas.openxmlformats.org/officeDocument/2006/relationships/image" Target="../media/image191.png"/><Relationship Id="rId53" Type="http://schemas.openxmlformats.org/officeDocument/2006/relationships/image" Target="../media/image199.png"/><Relationship Id="rId58" Type="http://schemas.openxmlformats.org/officeDocument/2006/relationships/customXml" Target="../ink/ink176.xml"/><Relationship Id="rId74" Type="http://schemas.openxmlformats.org/officeDocument/2006/relationships/customXml" Target="../ink/ink184.xml"/><Relationship Id="rId79" Type="http://schemas.openxmlformats.org/officeDocument/2006/relationships/image" Target="../media/image212.png"/><Relationship Id="rId102" Type="http://schemas.openxmlformats.org/officeDocument/2006/relationships/customXml" Target="../ink/ink198.xml"/><Relationship Id="rId123" Type="http://schemas.openxmlformats.org/officeDocument/2006/relationships/image" Target="../media/image234.png"/><Relationship Id="rId128" Type="http://schemas.openxmlformats.org/officeDocument/2006/relationships/customXml" Target="../ink/ink211.xml"/><Relationship Id="rId5" Type="http://schemas.openxmlformats.org/officeDocument/2006/relationships/image" Target="../media/image176.png"/><Relationship Id="rId90" Type="http://schemas.openxmlformats.org/officeDocument/2006/relationships/customXml" Target="../ink/ink192.xml"/><Relationship Id="rId95" Type="http://schemas.openxmlformats.org/officeDocument/2006/relationships/image" Target="../media/image220.png"/><Relationship Id="rId22" Type="http://schemas.openxmlformats.org/officeDocument/2006/relationships/customXml" Target="../ink/ink158.xml"/><Relationship Id="rId27" Type="http://schemas.openxmlformats.org/officeDocument/2006/relationships/image" Target="../media/image186.png"/><Relationship Id="rId43" Type="http://schemas.openxmlformats.org/officeDocument/2006/relationships/image" Target="../media/image194.png"/><Relationship Id="rId48" Type="http://schemas.openxmlformats.org/officeDocument/2006/relationships/customXml" Target="../ink/ink171.xml"/><Relationship Id="rId64" Type="http://schemas.openxmlformats.org/officeDocument/2006/relationships/customXml" Target="../ink/ink179.xml"/><Relationship Id="rId69" Type="http://schemas.openxmlformats.org/officeDocument/2006/relationships/customXml" Target="../ink/ink181.xml"/><Relationship Id="rId113" Type="http://schemas.openxmlformats.org/officeDocument/2006/relationships/image" Target="../media/image229.png"/><Relationship Id="rId118" Type="http://schemas.openxmlformats.org/officeDocument/2006/relationships/customXml" Target="../ink/ink206.xml"/><Relationship Id="rId134" Type="http://schemas.openxmlformats.org/officeDocument/2006/relationships/customXml" Target="../ink/ink214.xml"/><Relationship Id="rId80" Type="http://schemas.openxmlformats.org/officeDocument/2006/relationships/customXml" Target="../ink/ink187.xml"/><Relationship Id="rId85" Type="http://schemas.openxmlformats.org/officeDocument/2006/relationships/image" Target="../media/image215.png"/><Relationship Id="rId12" Type="http://schemas.openxmlformats.org/officeDocument/2006/relationships/customXml" Target="../ink/ink153.xml"/><Relationship Id="rId17" Type="http://schemas.openxmlformats.org/officeDocument/2006/relationships/image" Target="../media/image181.png"/><Relationship Id="rId33" Type="http://schemas.openxmlformats.org/officeDocument/2006/relationships/image" Target="../media/image189.png"/><Relationship Id="rId38" Type="http://schemas.openxmlformats.org/officeDocument/2006/relationships/customXml" Target="../ink/ink166.xml"/><Relationship Id="rId59" Type="http://schemas.openxmlformats.org/officeDocument/2006/relationships/image" Target="../media/image202.png"/><Relationship Id="rId103" Type="http://schemas.openxmlformats.org/officeDocument/2006/relationships/image" Target="../media/image224.png"/><Relationship Id="rId108" Type="http://schemas.openxmlformats.org/officeDocument/2006/relationships/customXml" Target="../ink/ink201.xml"/><Relationship Id="rId124" Type="http://schemas.openxmlformats.org/officeDocument/2006/relationships/customXml" Target="../ink/ink209.xml"/><Relationship Id="rId129" Type="http://schemas.openxmlformats.org/officeDocument/2006/relationships/image" Target="../media/image237.png"/><Relationship Id="rId54" Type="http://schemas.openxmlformats.org/officeDocument/2006/relationships/customXml" Target="../ink/ink174.xml"/><Relationship Id="rId70" Type="http://schemas.openxmlformats.org/officeDocument/2006/relationships/image" Target="../media/image208.png"/><Relationship Id="rId75" Type="http://schemas.openxmlformats.org/officeDocument/2006/relationships/image" Target="../media/image210.png"/><Relationship Id="rId91" Type="http://schemas.openxmlformats.org/officeDocument/2006/relationships/image" Target="../media/image218.png"/><Relationship Id="rId96" Type="http://schemas.openxmlformats.org/officeDocument/2006/relationships/customXml" Target="../ink/ink195.xml"/><Relationship Id="rId1" Type="http://schemas.openxmlformats.org/officeDocument/2006/relationships/slideLayout" Target="../slideLayouts/slideLayout18.xml"/><Relationship Id="rId6" Type="http://schemas.openxmlformats.org/officeDocument/2006/relationships/customXml" Target="../ink/ink150.xml"/><Relationship Id="rId23" Type="http://schemas.openxmlformats.org/officeDocument/2006/relationships/image" Target="../media/image184.png"/><Relationship Id="rId28" Type="http://schemas.openxmlformats.org/officeDocument/2006/relationships/customXml" Target="../ink/ink161.xml"/><Relationship Id="rId49" Type="http://schemas.openxmlformats.org/officeDocument/2006/relationships/image" Target="../media/image197.png"/><Relationship Id="rId114" Type="http://schemas.openxmlformats.org/officeDocument/2006/relationships/customXml" Target="../ink/ink204.xml"/><Relationship Id="rId119" Type="http://schemas.openxmlformats.org/officeDocument/2006/relationships/image" Target="../media/image232.png"/><Relationship Id="rId44" Type="http://schemas.openxmlformats.org/officeDocument/2006/relationships/customXml" Target="../ink/ink169.xml"/><Relationship Id="rId60" Type="http://schemas.openxmlformats.org/officeDocument/2006/relationships/customXml" Target="../ink/ink177.xml"/><Relationship Id="rId65" Type="http://schemas.openxmlformats.org/officeDocument/2006/relationships/image" Target="../media/image205.png"/><Relationship Id="rId81" Type="http://schemas.openxmlformats.org/officeDocument/2006/relationships/image" Target="../media/image213.png"/><Relationship Id="rId86" Type="http://schemas.openxmlformats.org/officeDocument/2006/relationships/customXml" Target="../ink/ink190.xml"/><Relationship Id="rId130" Type="http://schemas.openxmlformats.org/officeDocument/2006/relationships/customXml" Target="../ink/ink212.xml"/><Relationship Id="rId135" Type="http://schemas.openxmlformats.org/officeDocument/2006/relationships/image" Target="../media/image240.png"/><Relationship Id="rId13" Type="http://schemas.openxmlformats.org/officeDocument/2006/relationships/image" Target="../media/image157.png"/><Relationship Id="rId18" Type="http://schemas.openxmlformats.org/officeDocument/2006/relationships/customXml" Target="../ink/ink156.xml"/><Relationship Id="rId39" Type="http://schemas.openxmlformats.org/officeDocument/2006/relationships/image" Target="../media/image192.png"/><Relationship Id="rId109" Type="http://schemas.openxmlformats.org/officeDocument/2006/relationships/image" Target="../media/image227.png"/><Relationship Id="rId34" Type="http://schemas.openxmlformats.org/officeDocument/2006/relationships/customXml" Target="../ink/ink164.xml"/><Relationship Id="rId50" Type="http://schemas.openxmlformats.org/officeDocument/2006/relationships/customXml" Target="../ink/ink172.xml"/><Relationship Id="rId55" Type="http://schemas.openxmlformats.org/officeDocument/2006/relationships/image" Target="../media/image200.png"/><Relationship Id="rId76" Type="http://schemas.openxmlformats.org/officeDocument/2006/relationships/customXml" Target="../ink/ink185.xml"/><Relationship Id="rId97" Type="http://schemas.openxmlformats.org/officeDocument/2006/relationships/image" Target="../media/image221.png"/><Relationship Id="rId104" Type="http://schemas.openxmlformats.org/officeDocument/2006/relationships/customXml" Target="../ink/ink199.xml"/><Relationship Id="rId120" Type="http://schemas.openxmlformats.org/officeDocument/2006/relationships/customXml" Target="../ink/ink207.xml"/><Relationship Id="rId125" Type="http://schemas.openxmlformats.org/officeDocument/2006/relationships/image" Target="../media/image235.png"/><Relationship Id="rId7" Type="http://schemas.openxmlformats.org/officeDocument/2006/relationships/image" Target="../media/image177.png"/><Relationship Id="rId71" Type="http://schemas.openxmlformats.org/officeDocument/2006/relationships/customXml" Target="../ink/ink182.xml"/><Relationship Id="rId92" Type="http://schemas.openxmlformats.org/officeDocument/2006/relationships/customXml" Target="../ink/ink193.xml"/><Relationship Id="rId2" Type="http://schemas.openxmlformats.org/officeDocument/2006/relationships/image" Target="../media/image174.png"/><Relationship Id="rId29" Type="http://schemas.openxmlformats.org/officeDocument/2006/relationships/image" Target="../media/image187.png"/><Relationship Id="rId24" Type="http://schemas.openxmlformats.org/officeDocument/2006/relationships/customXml" Target="../ink/ink159.xml"/><Relationship Id="rId40" Type="http://schemas.openxmlformats.org/officeDocument/2006/relationships/customXml" Target="../ink/ink167.xml"/><Relationship Id="rId45" Type="http://schemas.openxmlformats.org/officeDocument/2006/relationships/image" Target="../media/image195.png"/><Relationship Id="rId66" Type="http://schemas.openxmlformats.org/officeDocument/2006/relationships/image" Target="../media/image206.png"/><Relationship Id="rId87" Type="http://schemas.openxmlformats.org/officeDocument/2006/relationships/image" Target="../media/image216.png"/><Relationship Id="rId110" Type="http://schemas.openxmlformats.org/officeDocument/2006/relationships/customXml" Target="../ink/ink202.xml"/><Relationship Id="rId115" Type="http://schemas.openxmlformats.org/officeDocument/2006/relationships/image" Target="../media/image230.png"/><Relationship Id="rId131" Type="http://schemas.openxmlformats.org/officeDocument/2006/relationships/image" Target="../media/image238.png"/><Relationship Id="rId136" Type="http://schemas.openxmlformats.org/officeDocument/2006/relationships/customXml" Target="../ink/ink215.xml"/><Relationship Id="rId61" Type="http://schemas.openxmlformats.org/officeDocument/2006/relationships/image" Target="../media/image203.png"/><Relationship Id="rId82" Type="http://schemas.openxmlformats.org/officeDocument/2006/relationships/customXml" Target="../ink/ink188.xml"/><Relationship Id="rId19" Type="http://schemas.openxmlformats.org/officeDocument/2006/relationships/image" Target="../media/image182.png"/><Relationship Id="rId14" Type="http://schemas.openxmlformats.org/officeDocument/2006/relationships/customXml" Target="../ink/ink154.xml"/><Relationship Id="rId30" Type="http://schemas.openxmlformats.org/officeDocument/2006/relationships/customXml" Target="../ink/ink162.xml"/><Relationship Id="rId35" Type="http://schemas.openxmlformats.org/officeDocument/2006/relationships/image" Target="../media/image190.png"/><Relationship Id="rId56" Type="http://schemas.openxmlformats.org/officeDocument/2006/relationships/customXml" Target="../ink/ink175.xml"/><Relationship Id="rId77" Type="http://schemas.openxmlformats.org/officeDocument/2006/relationships/image" Target="../media/image211.png"/><Relationship Id="rId100" Type="http://schemas.openxmlformats.org/officeDocument/2006/relationships/customXml" Target="../ink/ink197.xml"/><Relationship Id="rId105" Type="http://schemas.openxmlformats.org/officeDocument/2006/relationships/image" Target="../media/image225.png"/><Relationship Id="rId126" Type="http://schemas.openxmlformats.org/officeDocument/2006/relationships/customXml" Target="../ink/ink210.xml"/><Relationship Id="rId8" Type="http://schemas.openxmlformats.org/officeDocument/2006/relationships/customXml" Target="../ink/ink151.xml"/><Relationship Id="rId51" Type="http://schemas.openxmlformats.org/officeDocument/2006/relationships/image" Target="../media/image198.png"/><Relationship Id="rId72" Type="http://schemas.openxmlformats.org/officeDocument/2006/relationships/image" Target="../media/image209.png"/><Relationship Id="rId93" Type="http://schemas.openxmlformats.org/officeDocument/2006/relationships/image" Target="../media/image219.png"/><Relationship Id="rId98" Type="http://schemas.openxmlformats.org/officeDocument/2006/relationships/customXml" Target="../ink/ink196.xml"/><Relationship Id="rId121" Type="http://schemas.openxmlformats.org/officeDocument/2006/relationships/image" Target="../media/image233.png"/><Relationship Id="rId3" Type="http://schemas.openxmlformats.org/officeDocument/2006/relationships/image" Target="../media/image175.png"/><Relationship Id="rId25" Type="http://schemas.openxmlformats.org/officeDocument/2006/relationships/image" Target="../media/image185.png"/><Relationship Id="rId46" Type="http://schemas.openxmlformats.org/officeDocument/2006/relationships/customXml" Target="../ink/ink170.xml"/><Relationship Id="rId67" Type="http://schemas.openxmlformats.org/officeDocument/2006/relationships/customXml" Target="../ink/ink180.xml"/><Relationship Id="rId116" Type="http://schemas.openxmlformats.org/officeDocument/2006/relationships/customXml" Target="../ink/ink205.xml"/><Relationship Id="rId137" Type="http://schemas.openxmlformats.org/officeDocument/2006/relationships/image" Target="../media/image241.png"/><Relationship Id="rId20" Type="http://schemas.openxmlformats.org/officeDocument/2006/relationships/customXml" Target="../ink/ink157.xml"/><Relationship Id="rId41" Type="http://schemas.openxmlformats.org/officeDocument/2006/relationships/image" Target="../media/image193.png"/><Relationship Id="rId62" Type="http://schemas.openxmlformats.org/officeDocument/2006/relationships/customXml" Target="../ink/ink178.xml"/><Relationship Id="rId83" Type="http://schemas.openxmlformats.org/officeDocument/2006/relationships/image" Target="../media/image214.png"/><Relationship Id="rId88" Type="http://schemas.openxmlformats.org/officeDocument/2006/relationships/customXml" Target="../ink/ink191.xml"/><Relationship Id="rId111" Type="http://schemas.openxmlformats.org/officeDocument/2006/relationships/image" Target="../media/image228.png"/><Relationship Id="rId132" Type="http://schemas.openxmlformats.org/officeDocument/2006/relationships/customXml" Target="../ink/ink213.xml"/><Relationship Id="rId15" Type="http://schemas.openxmlformats.org/officeDocument/2006/relationships/image" Target="../media/image180.png"/><Relationship Id="rId36" Type="http://schemas.openxmlformats.org/officeDocument/2006/relationships/customXml" Target="../ink/ink165.xml"/><Relationship Id="rId57" Type="http://schemas.openxmlformats.org/officeDocument/2006/relationships/image" Target="../media/image201.png"/><Relationship Id="rId106" Type="http://schemas.openxmlformats.org/officeDocument/2006/relationships/customXml" Target="../ink/ink200.xml"/><Relationship Id="rId127" Type="http://schemas.openxmlformats.org/officeDocument/2006/relationships/image" Target="../media/image236.png"/><Relationship Id="rId10" Type="http://schemas.openxmlformats.org/officeDocument/2006/relationships/customXml" Target="../ink/ink152.xml"/><Relationship Id="rId31" Type="http://schemas.openxmlformats.org/officeDocument/2006/relationships/image" Target="../media/image188.png"/><Relationship Id="rId52" Type="http://schemas.openxmlformats.org/officeDocument/2006/relationships/customXml" Target="../ink/ink173.xml"/><Relationship Id="rId73" Type="http://schemas.openxmlformats.org/officeDocument/2006/relationships/customXml" Target="../ink/ink183.xml"/><Relationship Id="rId78" Type="http://schemas.openxmlformats.org/officeDocument/2006/relationships/customXml" Target="../ink/ink186.xml"/><Relationship Id="rId94" Type="http://schemas.openxmlformats.org/officeDocument/2006/relationships/customXml" Target="../ink/ink194.xml"/><Relationship Id="rId99" Type="http://schemas.openxmlformats.org/officeDocument/2006/relationships/image" Target="../media/image222.png"/><Relationship Id="rId101" Type="http://schemas.openxmlformats.org/officeDocument/2006/relationships/image" Target="../media/image223.png"/><Relationship Id="rId122" Type="http://schemas.openxmlformats.org/officeDocument/2006/relationships/customXml" Target="../ink/ink208.xml"/><Relationship Id="rId4" Type="http://schemas.openxmlformats.org/officeDocument/2006/relationships/customXml" Target="../ink/ink149.xml"/><Relationship Id="rId9" Type="http://schemas.openxmlformats.org/officeDocument/2006/relationships/image" Target="../media/image178.png"/><Relationship Id="rId26" Type="http://schemas.openxmlformats.org/officeDocument/2006/relationships/customXml" Target="../ink/ink160.xml"/><Relationship Id="rId47" Type="http://schemas.openxmlformats.org/officeDocument/2006/relationships/image" Target="../media/image196.png"/><Relationship Id="rId68" Type="http://schemas.openxmlformats.org/officeDocument/2006/relationships/image" Target="../media/image207.png"/><Relationship Id="rId89" Type="http://schemas.openxmlformats.org/officeDocument/2006/relationships/image" Target="../media/image217.png"/><Relationship Id="rId112" Type="http://schemas.openxmlformats.org/officeDocument/2006/relationships/customXml" Target="../ink/ink203.xml"/><Relationship Id="rId133" Type="http://schemas.openxmlformats.org/officeDocument/2006/relationships/image" Target="../media/image239.png"/></Relationships>
</file>

<file path=ppt/slides/_rels/slide18.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249.png"/><Relationship Id="rId3" Type="http://schemas.openxmlformats.org/officeDocument/2006/relationships/image" Target="../media/image243.png"/><Relationship Id="rId7" Type="http://schemas.openxmlformats.org/officeDocument/2006/relationships/image" Target="../media/image246.png"/><Relationship Id="rId12" Type="http://schemas.openxmlformats.org/officeDocument/2006/relationships/customXml" Target="../ink/ink219.xml"/><Relationship Id="rId2" Type="http://schemas.openxmlformats.org/officeDocument/2006/relationships/image" Target="../media/image242.png"/><Relationship Id="rId1" Type="http://schemas.openxmlformats.org/officeDocument/2006/relationships/slideLayout" Target="../slideLayouts/slideLayout18.xml"/><Relationship Id="rId6" Type="http://schemas.openxmlformats.org/officeDocument/2006/relationships/customXml" Target="../ink/ink216.xml"/><Relationship Id="rId11" Type="http://schemas.openxmlformats.org/officeDocument/2006/relationships/image" Target="../media/image248.png"/><Relationship Id="rId5" Type="http://schemas.openxmlformats.org/officeDocument/2006/relationships/image" Target="../media/image245.png"/><Relationship Id="rId15" Type="http://schemas.openxmlformats.org/officeDocument/2006/relationships/image" Target="../media/image250.png"/><Relationship Id="rId10" Type="http://schemas.openxmlformats.org/officeDocument/2006/relationships/customXml" Target="../ink/ink218.xml"/><Relationship Id="rId4" Type="http://schemas.openxmlformats.org/officeDocument/2006/relationships/image" Target="../media/image244.png"/><Relationship Id="rId9" Type="http://schemas.openxmlformats.org/officeDocument/2006/relationships/image" Target="../media/image247.png"/><Relationship Id="rId14" Type="http://schemas.openxmlformats.org/officeDocument/2006/relationships/customXml" Target="../ink/ink220.xml"/></Relationships>
</file>

<file path=ppt/slides/_rels/slide19.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customXml" Target="../ink/ink226.xml"/><Relationship Id="rId3" Type="http://schemas.openxmlformats.org/officeDocument/2006/relationships/customXml" Target="../ink/ink221.xml"/><Relationship Id="rId7" Type="http://schemas.openxmlformats.org/officeDocument/2006/relationships/customXml" Target="../ink/ink223.xml"/><Relationship Id="rId12" Type="http://schemas.openxmlformats.org/officeDocument/2006/relationships/image" Target="../media/image256.png"/><Relationship Id="rId2" Type="http://schemas.openxmlformats.org/officeDocument/2006/relationships/image" Target="../media/image251.png"/><Relationship Id="rId16" Type="http://schemas.openxmlformats.org/officeDocument/2006/relationships/image" Target="../media/image258.png"/><Relationship Id="rId1" Type="http://schemas.openxmlformats.org/officeDocument/2006/relationships/slideLayout" Target="../slideLayouts/slideLayout18.xml"/><Relationship Id="rId6" Type="http://schemas.openxmlformats.org/officeDocument/2006/relationships/image" Target="../media/image253.png"/><Relationship Id="rId11" Type="http://schemas.openxmlformats.org/officeDocument/2006/relationships/customXml" Target="../ink/ink225.xml"/><Relationship Id="rId5" Type="http://schemas.openxmlformats.org/officeDocument/2006/relationships/customXml" Target="../ink/ink222.xml"/><Relationship Id="rId15" Type="http://schemas.openxmlformats.org/officeDocument/2006/relationships/customXml" Target="../ink/ink227.xml"/><Relationship Id="rId10" Type="http://schemas.openxmlformats.org/officeDocument/2006/relationships/image" Target="../media/image255.png"/><Relationship Id="rId4" Type="http://schemas.openxmlformats.org/officeDocument/2006/relationships/image" Target="../media/image252.png"/><Relationship Id="rId9" Type="http://schemas.openxmlformats.org/officeDocument/2006/relationships/customXml" Target="../ink/ink224.xml"/><Relationship Id="rId14" Type="http://schemas.openxmlformats.org/officeDocument/2006/relationships/image" Target="../media/image25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3" Type="http://schemas.openxmlformats.org/officeDocument/2006/relationships/customXml" Target="../ink/ink233.xml"/><Relationship Id="rId18" Type="http://schemas.openxmlformats.org/officeDocument/2006/relationships/image" Target="../media/image271.png"/><Relationship Id="rId26" Type="http://schemas.openxmlformats.org/officeDocument/2006/relationships/image" Target="../media/image275.png"/><Relationship Id="rId39" Type="http://schemas.openxmlformats.org/officeDocument/2006/relationships/customXml" Target="../ink/ink246.xml"/><Relationship Id="rId21" Type="http://schemas.openxmlformats.org/officeDocument/2006/relationships/customXml" Target="../ink/ink237.xml"/><Relationship Id="rId34" Type="http://schemas.openxmlformats.org/officeDocument/2006/relationships/image" Target="../media/image279.png"/><Relationship Id="rId42" Type="http://schemas.openxmlformats.org/officeDocument/2006/relationships/image" Target="../media/image284.png"/><Relationship Id="rId7" Type="http://schemas.openxmlformats.org/officeDocument/2006/relationships/customXml" Target="../ink/ink230.xml"/><Relationship Id="rId2" Type="http://schemas.openxmlformats.org/officeDocument/2006/relationships/image" Target="../media/image263.png"/><Relationship Id="rId16" Type="http://schemas.openxmlformats.org/officeDocument/2006/relationships/image" Target="../media/image270.png"/><Relationship Id="rId20" Type="http://schemas.openxmlformats.org/officeDocument/2006/relationships/image" Target="../media/image272.png"/><Relationship Id="rId29" Type="http://schemas.openxmlformats.org/officeDocument/2006/relationships/customXml" Target="../ink/ink241.xml"/><Relationship Id="rId41" Type="http://schemas.openxmlformats.org/officeDocument/2006/relationships/image" Target="../media/image283.png"/><Relationship Id="rId1" Type="http://schemas.openxmlformats.org/officeDocument/2006/relationships/slideLayout" Target="../slideLayouts/slideLayout18.xml"/><Relationship Id="rId6" Type="http://schemas.openxmlformats.org/officeDocument/2006/relationships/image" Target="../media/image265.png"/><Relationship Id="rId11" Type="http://schemas.openxmlformats.org/officeDocument/2006/relationships/customXml" Target="../ink/ink232.xml"/><Relationship Id="rId24" Type="http://schemas.openxmlformats.org/officeDocument/2006/relationships/image" Target="../media/image274.png"/><Relationship Id="rId32" Type="http://schemas.openxmlformats.org/officeDocument/2006/relationships/image" Target="../media/image278.png"/><Relationship Id="rId37" Type="http://schemas.openxmlformats.org/officeDocument/2006/relationships/customXml" Target="../ink/ink245.xml"/><Relationship Id="rId40" Type="http://schemas.openxmlformats.org/officeDocument/2006/relationships/image" Target="../media/image282.png"/><Relationship Id="rId5" Type="http://schemas.openxmlformats.org/officeDocument/2006/relationships/customXml" Target="../ink/ink229.xml"/><Relationship Id="rId15" Type="http://schemas.openxmlformats.org/officeDocument/2006/relationships/customXml" Target="../ink/ink234.xml"/><Relationship Id="rId23" Type="http://schemas.openxmlformats.org/officeDocument/2006/relationships/customXml" Target="../ink/ink238.xml"/><Relationship Id="rId28" Type="http://schemas.openxmlformats.org/officeDocument/2006/relationships/image" Target="../media/image276.png"/><Relationship Id="rId36" Type="http://schemas.openxmlformats.org/officeDocument/2006/relationships/image" Target="../media/image280.png"/><Relationship Id="rId10" Type="http://schemas.openxmlformats.org/officeDocument/2006/relationships/image" Target="../media/image267.png"/><Relationship Id="rId19" Type="http://schemas.openxmlformats.org/officeDocument/2006/relationships/customXml" Target="../ink/ink236.xml"/><Relationship Id="rId31" Type="http://schemas.openxmlformats.org/officeDocument/2006/relationships/customXml" Target="../ink/ink242.xml"/><Relationship Id="rId4" Type="http://schemas.openxmlformats.org/officeDocument/2006/relationships/image" Target="../media/image264.png"/><Relationship Id="rId9" Type="http://schemas.openxmlformats.org/officeDocument/2006/relationships/customXml" Target="../ink/ink231.xml"/><Relationship Id="rId14" Type="http://schemas.openxmlformats.org/officeDocument/2006/relationships/image" Target="../media/image269.png"/><Relationship Id="rId22" Type="http://schemas.openxmlformats.org/officeDocument/2006/relationships/image" Target="../media/image273.png"/><Relationship Id="rId27" Type="http://schemas.openxmlformats.org/officeDocument/2006/relationships/customXml" Target="../ink/ink240.xml"/><Relationship Id="rId30" Type="http://schemas.openxmlformats.org/officeDocument/2006/relationships/image" Target="../media/image277.png"/><Relationship Id="rId35" Type="http://schemas.openxmlformats.org/officeDocument/2006/relationships/customXml" Target="../ink/ink244.xml"/><Relationship Id="rId8" Type="http://schemas.openxmlformats.org/officeDocument/2006/relationships/image" Target="../media/image266.png"/><Relationship Id="rId3" Type="http://schemas.openxmlformats.org/officeDocument/2006/relationships/customXml" Target="../ink/ink228.xml"/><Relationship Id="rId12" Type="http://schemas.openxmlformats.org/officeDocument/2006/relationships/image" Target="../media/image268.png"/><Relationship Id="rId17" Type="http://schemas.openxmlformats.org/officeDocument/2006/relationships/customXml" Target="../ink/ink235.xml"/><Relationship Id="rId25" Type="http://schemas.openxmlformats.org/officeDocument/2006/relationships/customXml" Target="../ink/ink239.xml"/><Relationship Id="rId33" Type="http://schemas.openxmlformats.org/officeDocument/2006/relationships/customXml" Target="../ink/ink243.xml"/><Relationship Id="rId38" Type="http://schemas.openxmlformats.org/officeDocument/2006/relationships/image" Target="../media/image281.png"/></Relationships>
</file>

<file path=ppt/slides/_rels/slide24.xml.rels><?xml version="1.0" encoding="UTF-8" standalone="yes"?>
<Relationships xmlns="http://schemas.openxmlformats.org/package/2006/relationships"><Relationship Id="rId26" Type="http://schemas.openxmlformats.org/officeDocument/2006/relationships/image" Target="../media/image298.png"/><Relationship Id="rId117" Type="http://schemas.openxmlformats.org/officeDocument/2006/relationships/customXml" Target="../ink/ink303.xml"/><Relationship Id="rId21" Type="http://schemas.openxmlformats.org/officeDocument/2006/relationships/customXml" Target="../ink/ink255.xml"/><Relationship Id="rId42" Type="http://schemas.openxmlformats.org/officeDocument/2006/relationships/image" Target="../media/image306.png"/><Relationship Id="rId47" Type="http://schemas.openxmlformats.org/officeDocument/2006/relationships/customXml" Target="../ink/ink268.xml"/><Relationship Id="rId63" Type="http://schemas.openxmlformats.org/officeDocument/2006/relationships/customXml" Target="../ink/ink276.xml"/><Relationship Id="rId68" Type="http://schemas.openxmlformats.org/officeDocument/2006/relationships/image" Target="../media/image319.png"/><Relationship Id="rId84" Type="http://schemas.openxmlformats.org/officeDocument/2006/relationships/image" Target="../media/image327.png"/><Relationship Id="rId89" Type="http://schemas.openxmlformats.org/officeDocument/2006/relationships/customXml" Target="../ink/ink289.xml"/><Relationship Id="rId112" Type="http://schemas.openxmlformats.org/officeDocument/2006/relationships/image" Target="../media/image341.png"/><Relationship Id="rId16" Type="http://schemas.openxmlformats.org/officeDocument/2006/relationships/image" Target="../media/image293.png"/><Relationship Id="rId107" Type="http://schemas.openxmlformats.org/officeDocument/2006/relationships/customXml" Target="../ink/ink298.xml"/><Relationship Id="rId11" Type="http://schemas.openxmlformats.org/officeDocument/2006/relationships/customXml" Target="../ink/ink250.xml"/><Relationship Id="rId32" Type="http://schemas.openxmlformats.org/officeDocument/2006/relationships/image" Target="../media/image301.png"/><Relationship Id="rId37" Type="http://schemas.openxmlformats.org/officeDocument/2006/relationships/customXml" Target="../ink/ink263.xml"/><Relationship Id="rId53" Type="http://schemas.openxmlformats.org/officeDocument/2006/relationships/customXml" Target="../ink/ink271.xml"/><Relationship Id="rId58" Type="http://schemas.openxmlformats.org/officeDocument/2006/relationships/image" Target="../media/image314.png"/><Relationship Id="rId74" Type="http://schemas.openxmlformats.org/officeDocument/2006/relationships/image" Target="../media/image322.png"/><Relationship Id="rId79" Type="http://schemas.openxmlformats.org/officeDocument/2006/relationships/customXml" Target="../ink/ink284.xml"/><Relationship Id="rId102" Type="http://schemas.openxmlformats.org/officeDocument/2006/relationships/image" Target="../media/image336.png"/><Relationship Id="rId5" Type="http://schemas.openxmlformats.org/officeDocument/2006/relationships/customXml" Target="../ink/ink247.xml"/><Relationship Id="rId90" Type="http://schemas.openxmlformats.org/officeDocument/2006/relationships/image" Target="../media/image330.png"/><Relationship Id="rId95" Type="http://schemas.openxmlformats.org/officeDocument/2006/relationships/customXml" Target="../ink/ink292.xml"/><Relationship Id="rId22" Type="http://schemas.openxmlformats.org/officeDocument/2006/relationships/image" Target="../media/image296.png"/><Relationship Id="rId27" Type="http://schemas.openxmlformats.org/officeDocument/2006/relationships/customXml" Target="../ink/ink258.xml"/><Relationship Id="rId43" Type="http://schemas.openxmlformats.org/officeDocument/2006/relationships/customXml" Target="../ink/ink266.xml"/><Relationship Id="rId48" Type="http://schemas.openxmlformats.org/officeDocument/2006/relationships/image" Target="../media/image309.png"/><Relationship Id="rId64" Type="http://schemas.openxmlformats.org/officeDocument/2006/relationships/image" Target="../media/image317.png"/><Relationship Id="rId69" Type="http://schemas.openxmlformats.org/officeDocument/2006/relationships/customXml" Target="../ink/ink279.xml"/><Relationship Id="rId113" Type="http://schemas.openxmlformats.org/officeDocument/2006/relationships/customXml" Target="../ink/ink301.xml"/><Relationship Id="rId118" Type="http://schemas.openxmlformats.org/officeDocument/2006/relationships/image" Target="../media/image344.png"/><Relationship Id="rId80" Type="http://schemas.openxmlformats.org/officeDocument/2006/relationships/image" Target="../media/image325.png"/><Relationship Id="rId85" Type="http://schemas.openxmlformats.org/officeDocument/2006/relationships/customXml" Target="../ink/ink287.xml"/><Relationship Id="rId12" Type="http://schemas.openxmlformats.org/officeDocument/2006/relationships/image" Target="../media/image291.png"/><Relationship Id="rId17" Type="http://schemas.openxmlformats.org/officeDocument/2006/relationships/customXml" Target="../ink/ink253.xml"/><Relationship Id="rId33" Type="http://schemas.openxmlformats.org/officeDocument/2006/relationships/customXml" Target="../ink/ink261.xml"/><Relationship Id="rId38" Type="http://schemas.openxmlformats.org/officeDocument/2006/relationships/image" Target="../media/image304.png"/><Relationship Id="rId59" Type="http://schemas.openxmlformats.org/officeDocument/2006/relationships/customXml" Target="../ink/ink274.xml"/><Relationship Id="rId103" Type="http://schemas.openxmlformats.org/officeDocument/2006/relationships/customXml" Target="../ink/ink296.xml"/><Relationship Id="rId108" Type="http://schemas.openxmlformats.org/officeDocument/2006/relationships/image" Target="../media/image339.png"/><Relationship Id="rId54" Type="http://schemas.openxmlformats.org/officeDocument/2006/relationships/image" Target="../media/image312.png"/><Relationship Id="rId70" Type="http://schemas.openxmlformats.org/officeDocument/2006/relationships/image" Target="../media/image320.png"/><Relationship Id="rId75" Type="http://schemas.openxmlformats.org/officeDocument/2006/relationships/customXml" Target="../ink/ink282.xml"/><Relationship Id="rId91" Type="http://schemas.openxmlformats.org/officeDocument/2006/relationships/customXml" Target="../ink/ink290.xml"/><Relationship Id="rId96" Type="http://schemas.openxmlformats.org/officeDocument/2006/relationships/image" Target="../media/image333.png"/><Relationship Id="rId1" Type="http://schemas.openxmlformats.org/officeDocument/2006/relationships/slideLayout" Target="../slideLayouts/slideLayout18.xml"/><Relationship Id="rId6" Type="http://schemas.openxmlformats.org/officeDocument/2006/relationships/image" Target="../media/image288.png"/><Relationship Id="rId23" Type="http://schemas.openxmlformats.org/officeDocument/2006/relationships/customXml" Target="../ink/ink256.xml"/><Relationship Id="rId28" Type="http://schemas.openxmlformats.org/officeDocument/2006/relationships/image" Target="../media/image299.png"/><Relationship Id="rId49" Type="http://schemas.openxmlformats.org/officeDocument/2006/relationships/customXml" Target="../ink/ink269.xml"/><Relationship Id="rId114" Type="http://schemas.openxmlformats.org/officeDocument/2006/relationships/image" Target="../media/image342.png"/><Relationship Id="rId119" Type="http://schemas.openxmlformats.org/officeDocument/2006/relationships/customXml" Target="../ink/ink304.xml"/><Relationship Id="rId10" Type="http://schemas.openxmlformats.org/officeDocument/2006/relationships/image" Target="../media/image290.png"/><Relationship Id="rId31" Type="http://schemas.openxmlformats.org/officeDocument/2006/relationships/customXml" Target="../ink/ink260.xml"/><Relationship Id="rId44" Type="http://schemas.openxmlformats.org/officeDocument/2006/relationships/image" Target="../media/image307.png"/><Relationship Id="rId52" Type="http://schemas.openxmlformats.org/officeDocument/2006/relationships/image" Target="../media/image311.png"/><Relationship Id="rId60" Type="http://schemas.openxmlformats.org/officeDocument/2006/relationships/image" Target="../media/image315.png"/><Relationship Id="rId65" Type="http://schemas.openxmlformats.org/officeDocument/2006/relationships/customXml" Target="../ink/ink277.xml"/><Relationship Id="rId73" Type="http://schemas.openxmlformats.org/officeDocument/2006/relationships/customXml" Target="../ink/ink281.xml"/><Relationship Id="rId78" Type="http://schemas.openxmlformats.org/officeDocument/2006/relationships/image" Target="../media/image324.png"/><Relationship Id="rId81" Type="http://schemas.openxmlformats.org/officeDocument/2006/relationships/customXml" Target="../ink/ink285.xml"/><Relationship Id="rId86" Type="http://schemas.openxmlformats.org/officeDocument/2006/relationships/image" Target="../media/image328.png"/><Relationship Id="rId94" Type="http://schemas.openxmlformats.org/officeDocument/2006/relationships/image" Target="../media/image332.png"/><Relationship Id="rId99" Type="http://schemas.openxmlformats.org/officeDocument/2006/relationships/customXml" Target="../ink/ink294.xml"/><Relationship Id="rId101" Type="http://schemas.openxmlformats.org/officeDocument/2006/relationships/customXml" Target="../ink/ink295.xml"/><Relationship Id="rId4" Type="http://schemas.openxmlformats.org/officeDocument/2006/relationships/image" Target="../media/image287.png"/><Relationship Id="rId9" Type="http://schemas.openxmlformats.org/officeDocument/2006/relationships/customXml" Target="../ink/ink249.xml"/><Relationship Id="rId13" Type="http://schemas.openxmlformats.org/officeDocument/2006/relationships/customXml" Target="../ink/ink251.xml"/><Relationship Id="rId18" Type="http://schemas.openxmlformats.org/officeDocument/2006/relationships/image" Target="../media/image294.png"/><Relationship Id="rId39" Type="http://schemas.openxmlformats.org/officeDocument/2006/relationships/customXml" Target="../ink/ink264.xml"/><Relationship Id="rId109" Type="http://schemas.openxmlformats.org/officeDocument/2006/relationships/customXml" Target="../ink/ink299.xml"/><Relationship Id="rId34" Type="http://schemas.openxmlformats.org/officeDocument/2006/relationships/image" Target="../media/image302.png"/><Relationship Id="rId50" Type="http://schemas.openxmlformats.org/officeDocument/2006/relationships/image" Target="../media/image310.png"/><Relationship Id="rId55" Type="http://schemas.openxmlformats.org/officeDocument/2006/relationships/customXml" Target="../ink/ink272.xml"/><Relationship Id="rId76" Type="http://schemas.openxmlformats.org/officeDocument/2006/relationships/image" Target="../media/image323.png"/><Relationship Id="rId97" Type="http://schemas.openxmlformats.org/officeDocument/2006/relationships/customXml" Target="../ink/ink293.xml"/><Relationship Id="rId104" Type="http://schemas.openxmlformats.org/officeDocument/2006/relationships/image" Target="../media/image337.png"/><Relationship Id="rId120" Type="http://schemas.openxmlformats.org/officeDocument/2006/relationships/image" Target="../media/image345.png"/><Relationship Id="rId7" Type="http://schemas.openxmlformats.org/officeDocument/2006/relationships/customXml" Target="../ink/ink248.xml"/><Relationship Id="rId71" Type="http://schemas.openxmlformats.org/officeDocument/2006/relationships/customXml" Target="../ink/ink280.xml"/><Relationship Id="rId92" Type="http://schemas.openxmlformats.org/officeDocument/2006/relationships/image" Target="../media/image331.png"/><Relationship Id="rId2" Type="http://schemas.openxmlformats.org/officeDocument/2006/relationships/image" Target="../media/image285.png"/><Relationship Id="rId29" Type="http://schemas.openxmlformats.org/officeDocument/2006/relationships/customXml" Target="../ink/ink259.xml"/><Relationship Id="rId24" Type="http://schemas.openxmlformats.org/officeDocument/2006/relationships/image" Target="../media/image297.png"/><Relationship Id="rId40" Type="http://schemas.openxmlformats.org/officeDocument/2006/relationships/image" Target="../media/image305.png"/><Relationship Id="rId45" Type="http://schemas.openxmlformats.org/officeDocument/2006/relationships/customXml" Target="../ink/ink267.xml"/><Relationship Id="rId66" Type="http://schemas.openxmlformats.org/officeDocument/2006/relationships/image" Target="../media/image318.png"/><Relationship Id="rId87" Type="http://schemas.openxmlformats.org/officeDocument/2006/relationships/customXml" Target="../ink/ink288.xml"/><Relationship Id="rId110" Type="http://schemas.openxmlformats.org/officeDocument/2006/relationships/image" Target="../media/image340.png"/><Relationship Id="rId115" Type="http://schemas.openxmlformats.org/officeDocument/2006/relationships/customXml" Target="../ink/ink302.xml"/><Relationship Id="rId61" Type="http://schemas.openxmlformats.org/officeDocument/2006/relationships/customXml" Target="../ink/ink275.xml"/><Relationship Id="rId82" Type="http://schemas.openxmlformats.org/officeDocument/2006/relationships/image" Target="../media/image326.png"/><Relationship Id="rId19" Type="http://schemas.openxmlformats.org/officeDocument/2006/relationships/customXml" Target="../ink/ink254.xml"/><Relationship Id="rId14" Type="http://schemas.openxmlformats.org/officeDocument/2006/relationships/image" Target="../media/image292.png"/><Relationship Id="rId30" Type="http://schemas.openxmlformats.org/officeDocument/2006/relationships/image" Target="../media/image300.png"/><Relationship Id="rId35" Type="http://schemas.openxmlformats.org/officeDocument/2006/relationships/customXml" Target="../ink/ink262.xml"/><Relationship Id="rId56" Type="http://schemas.openxmlformats.org/officeDocument/2006/relationships/image" Target="../media/image313.png"/><Relationship Id="rId77" Type="http://schemas.openxmlformats.org/officeDocument/2006/relationships/customXml" Target="../ink/ink283.xml"/><Relationship Id="rId100" Type="http://schemas.openxmlformats.org/officeDocument/2006/relationships/image" Target="../media/image335.png"/><Relationship Id="rId105" Type="http://schemas.openxmlformats.org/officeDocument/2006/relationships/customXml" Target="../ink/ink297.xml"/><Relationship Id="rId8" Type="http://schemas.openxmlformats.org/officeDocument/2006/relationships/image" Target="../media/image289.png"/><Relationship Id="rId51" Type="http://schemas.openxmlformats.org/officeDocument/2006/relationships/customXml" Target="../ink/ink270.xml"/><Relationship Id="rId72" Type="http://schemas.openxmlformats.org/officeDocument/2006/relationships/image" Target="../media/image321.png"/><Relationship Id="rId93" Type="http://schemas.openxmlformats.org/officeDocument/2006/relationships/customXml" Target="../ink/ink291.xml"/><Relationship Id="rId98" Type="http://schemas.openxmlformats.org/officeDocument/2006/relationships/image" Target="../media/image334.png"/><Relationship Id="rId3" Type="http://schemas.openxmlformats.org/officeDocument/2006/relationships/image" Target="../media/image286.png"/><Relationship Id="rId25" Type="http://schemas.openxmlformats.org/officeDocument/2006/relationships/customXml" Target="../ink/ink257.xml"/><Relationship Id="rId46" Type="http://schemas.openxmlformats.org/officeDocument/2006/relationships/image" Target="../media/image308.png"/><Relationship Id="rId67" Type="http://schemas.openxmlformats.org/officeDocument/2006/relationships/customXml" Target="../ink/ink278.xml"/><Relationship Id="rId116" Type="http://schemas.openxmlformats.org/officeDocument/2006/relationships/image" Target="../media/image343.png"/><Relationship Id="rId20" Type="http://schemas.openxmlformats.org/officeDocument/2006/relationships/image" Target="../media/image295.png"/><Relationship Id="rId41" Type="http://schemas.openxmlformats.org/officeDocument/2006/relationships/customXml" Target="../ink/ink265.xml"/><Relationship Id="rId62" Type="http://schemas.openxmlformats.org/officeDocument/2006/relationships/image" Target="../media/image316.png"/><Relationship Id="rId83" Type="http://schemas.openxmlformats.org/officeDocument/2006/relationships/customXml" Target="../ink/ink286.xml"/><Relationship Id="rId88" Type="http://schemas.openxmlformats.org/officeDocument/2006/relationships/image" Target="../media/image329.png"/><Relationship Id="rId111" Type="http://schemas.openxmlformats.org/officeDocument/2006/relationships/customXml" Target="../ink/ink300.xml"/><Relationship Id="rId15" Type="http://schemas.openxmlformats.org/officeDocument/2006/relationships/customXml" Target="../ink/ink252.xml"/><Relationship Id="rId36" Type="http://schemas.openxmlformats.org/officeDocument/2006/relationships/image" Target="../media/image303.png"/><Relationship Id="rId57" Type="http://schemas.openxmlformats.org/officeDocument/2006/relationships/customXml" Target="../ink/ink273.xml"/><Relationship Id="rId106" Type="http://schemas.openxmlformats.org/officeDocument/2006/relationships/image" Target="../media/image338.png"/></Relationships>
</file>

<file path=ppt/slides/_rels/slide2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3" Type="http://schemas.openxmlformats.org/officeDocument/2006/relationships/customXml" Target="../ink/ink309.xml"/><Relationship Id="rId18" Type="http://schemas.openxmlformats.org/officeDocument/2006/relationships/image" Target="../media/image357.png"/><Relationship Id="rId26" Type="http://schemas.openxmlformats.org/officeDocument/2006/relationships/image" Target="../media/image361.png"/><Relationship Id="rId39" Type="http://schemas.openxmlformats.org/officeDocument/2006/relationships/customXml" Target="../ink/ink322.xml"/><Relationship Id="rId21" Type="http://schemas.openxmlformats.org/officeDocument/2006/relationships/customXml" Target="../ink/ink313.xml"/><Relationship Id="rId34" Type="http://schemas.openxmlformats.org/officeDocument/2006/relationships/image" Target="../media/image365.png"/><Relationship Id="rId42" Type="http://schemas.openxmlformats.org/officeDocument/2006/relationships/image" Target="../media/image369.png"/><Relationship Id="rId7" Type="http://schemas.openxmlformats.org/officeDocument/2006/relationships/customXml" Target="../ink/ink306.xml"/><Relationship Id="rId2" Type="http://schemas.openxmlformats.org/officeDocument/2006/relationships/image" Target="../media/image348.png"/><Relationship Id="rId16" Type="http://schemas.openxmlformats.org/officeDocument/2006/relationships/image" Target="../media/image356.png"/><Relationship Id="rId20" Type="http://schemas.openxmlformats.org/officeDocument/2006/relationships/image" Target="../media/image358.png"/><Relationship Id="rId29" Type="http://schemas.openxmlformats.org/officeDocument/2006/relationships/customXml" Target="../ink/ink317.xml"/><Relationship Id="rId41" Type="http://schemas.openxmlformats.org/officeDocument/2006/relationships/customXml" Target="../ink/ink323.xml"/><Relationship Id="rId1" Type="http://schemas.openxmlformats.org/officeDocument/2006/relationships/slideLayout" Target="../slideLayouts/slideLayout18.xml"/><Relationship Id="rId6" Type="http://schemas.openxmlformats.org/officeDocument/2006/relationships/image" Target="../media/image351.png"/><Relationship Id="rId11" Type="http://schemas.openxmlformats.org/officeDocument/2006/relationships/customXml" Target="../ink/ink308.xml"/><Relationship Id="rId24" Type="http://schemas.openxmlformats.org/officeDocument/2006/relationships/image" Target="../media/image360.png"/><Relationship Id="rId32" Type="http://schemas.openxmlformats.org/officeDocument/2006/relationships/image" Target="../media/image364.png"/><Relationship Id="rId37" Type="http://schemas.openxmlformats.org/officeDocument/2006/relationships/customXml" Target="../ink/ink321.xml"/><Relationship Id="rId40" Type="http://schemas.openxmlformats.org/officeDocument/2006/relationships/image" Target="../media/image368.png"/><Relationship Id="rId5" Type="http://schemas.openxmlformats.org/officeDocument/2006/relationships/customXml" Target="../ink/ink305.xml"/><Relationship Id="rId15" Type="http://schemas.openxmlformats.org/officeDocument/2006/relationships/customXml" Target="../ink/ink310.xml"/><Relationship Id="rId23" Type="http://schemas.openxmlformats.org/officeDocument/2006/relationships/customXml" Target="../ink/ink314.xml"/><Relationship Id="rId28" Type="http://schemas.openxmlformats.org/officeDocument/2006/relationships/image" Target="../media/image362.png"/><Relationship Id="rId36" Type="http://schemas.openxmlformats.org/officeDocument/2006/relationships/image" Target="../media/image366.png"/><Relationship Id="rId10" Type="http://schemas.openxmlformats.org/officeDocument/2006/relationships/image" Target="../media/image353.png"/><Relationship Id="rId19" Type="http://schemas.openxmlformats.org/officeDocument/2006/relationships/customXml" Target="../ink/ink312.xml"/><Relationship Id="rId31" Type="http://schemas.openxmlformats.org/officeDocument/2006/relationships/customXml" Target="../ink/ink318.xml"/><Relationship Id="rId4" Type="http://schemas.openxmlformats.org/officeDocument/2006/relationships/image" Target="../media/image350.png"/><Relationship Id="rId9" Type="http://schemas.openxmlformats.org/officeDocument/2006/relationships/customXml" Target="../ink/ink307.xml"/><Relationship Id="rId14" Type="http://schemas.openxmlformats.org/officeDocument/2006/relationships/image" Target="../media/image355.png"/><Relationship Id="rId22" Type="http://schemas.openxmlformats.org/officeDocument/2006/relationships/image" Target="../media/image359.png"/><Relationship Id="rId27" Type="http://schemas.openxmlformats.org/officeDocument/2006/relationships/customXml" Target="../ink/ink316.xml"/><Relationship Id="rId30" Type="http://schemas.openxmlformats.org/officeDocument/2006/relationships/image" Target="../media/image363.png"/><Relationship Id="rId35" Type="http://schemas.openxmlformats.org/officeDocument/2006/relationships/customXml" Target="../ink/ink320.xml"/><Relationship Id="rId8" Type="http://schemas.openxmlformats.org/officeDocument/2006/relationships/image" Target="../media/image352.png"/><Relationship Id="rId3" Type="http://schemas.openxmlformats.org/officeDocument/2006/relationships/image" Target="../media/image349.png"/><Relationship Id="rId12" Type="http://schemas.openxmlformats.org/officeDocument/2006/relationships/image" Target="../media/image354.png"/><Relationship Id="rId17" Type="http://schemas.openxmlformats.org/officeDocument/2006/relationships/customXml" Target="../ink/ink311.xml"/><Relationship Id="rId25" Type="http://schemas.openxmlformats.org/officeDocument/2006/relationships/customXml" Target="../ink/ink315.xml"/><Relationship Id="rId33" Type="http://schemas.openxmlformats.org/officeDocument/2006/relationships/customXml" Target="../ink/ink319.xml"/><Relationship Id="rId38" Type="http://schemas.openxmlformats.org/officeDocument/2006/relationships/image" Target="../media/image367.png"/></Relationships>
</file>

<file path=ppt/slides/_rels/slide28.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3.png"/><Relationship Id="rId42" Type="http://schemas.openxmlformats.org/officeDocument/2006/relationships/customXml" Target="../ink/ink21.xml"/><Relationship Id="rId47" Type="http://schemas.openxmlformats.org/officeDocument/2006/relationships/image" Target="../media/image26.png"/><Relationship Id="rId63" Type="http://schemas.openxmlformats.org/officeDocument/2006/relationships/image" Target="../media/image34.png"/><Relationship Id="rId68" Type="http://schemas.openxmlformats.org/officeDocument/2006/relationships/customXml" Target="../ink/ink34.xml"/><Relationship Id="rId84" Type="http://schemas.openxmlformats.org/officeDocument/2006/relationships/image" Target="../media/image45.png"/><Relationship Id="rId16" Type="http://schemas.openxmlformats.org/officeDocument/2006/relationships/customXml" Target="../ink/ink8.xml"/><Relationship Id="rId11" Type="http://schemas.openxmlformats.org/officeDocument/2006/relationships/customXml" Target="../ink/ink5.xml"/><Relationship Id="rId32" Type="http://schemas.openxmlformats.org/officeDocument/2006/relationships/customXml" Target="../ink/ink16.xml"/><Relationship Id="rId37" Type="http://schemas.openxmlformats.org/officeDocument/2006/relationships/image" Target="../media/image21.png"/><Relationship Id="rId53" Type="http://schemas.openxmlformats.org/officeDocument/2006/relationships/image" Target="../media/image29.png"/><Relationship Id="rId58" Type="http://schemas.openxmlformats.org/officeDocument/2006/relationships/customXml" Target="../ink/ink29.xml"/><Relationship Id="rId74" Type="http://schemas.openxmlformats.org/officeDocument/2006/relationships/image" Target="../media/image40.png"/><Relationship Id="rId79" Type="http://schemas.openxmlformats.org/officeDocument/2006/relationships/customXml" Target="../ink/ink39.xml"/><Relationship Id="rId5" Type="http://schemas.openxmlformats.org/officeDocument/2006/relationships/customXml" Target="../ink/ink2.xml"/><Relationship Id="rId19" Type="http://schemas.openxmlformats.org/officeDocument/2006/relationships/image" Target="../media/image12.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6.png"/><Relationship Id="rId30" Type="http://schemas.openxmlformats.org/officeDocument/2006/relationships/customXml" Target="../ink/ink15.xml"/><Relationship Id="rId35" Type="http://schemas.openxmlformats.org/officeDocument/2006/relationships/image" Target="../media/image20.png"/><Relationship Id="rId43" Type="http://schemas.openxmlformats.org/officeDocument/2006/relationships/image" Target="../media/image24.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37.png"/><Relationship Id="rId77" Type="http://schemas.openxmlformats.org/officeDocument/2006/relationships/customXml" Target="../ink/ink38.xml"/><Relationship Id="rId8" Type="http://schemas.openxmlformats.org/officeDocument/2006/relationships/image" Target="../media/image7.png"/><Relationship Id="rId51" Type="http://schemas.openxmlformats.org/officeDocument/2006/relationships/image" Target="../media/image28.png"/><Relationship Id="rId72" Type="http://schemas.openxmlformats.org/officeDocument/2006/relationships/image" Target="../media/image39.png"/><Relationship Id="rId80" Type="http://schemas.openxmlformats.org/officeDocument/2006/relationships/image" Target="../media/image43.png"/><Relationship Id="rId85"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2.png"/><Relationship Id="rId67" Type="http://schemas.openxmlformats.org/officeDocument/2006/relationships/image" Target="../media/image36.png"/><Relationship Id="rId20" Type="http://schemas.openxmlformats.org/officeDocument/2006/relationships/customXml" Target="../ink/ink10.xml"/><Relationship Id="rId41" Type="http://schemas.openxmlformats.org/officeDocument/2006/relationships/image" Target="../media/image23.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image" Target="../media/image38.png"/><Relationship Id="rId75" Type="http://schemas.openxmlformats.org/officeDocument/2006/relationships/customXml" Target="../ink/ink37.xml"/><Relationship Id="rId83" Type="http://schemas.openxmlformats.org/officeDocument/2006/relationships/customXml" Target="../ink/ink41.xml"/><Relationship Id="rId1" Type="http://schemas.openxmlformats.org/officeDocument/2006/relationships/slideLayout" Target="../slideLayouts/slideLayout18.xml"/><Relationship Id="rId6" Type="http://schemas.openxmlformats.org/officeDocument/2006/relationships/image" Target="../media/image6.pn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7.png"/><Relationship Id="rId57" Type="http://schemas.openxmlformats.org/officeDocument/2006/relationships/image" Target="../media/image31.png"/><Relationship Id="rId10" Type="http://schemas.openxmlformats.org/officeDocument/2006/relationships/image" Target="../media/image8.png"/><Relationship Id="rId31" Type="http://schemas.openxmlformats.org/officeDocument/2006/relationships/image" Target="../media/image18.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5.png"/><Relationship Id="rId73" Type="http://schemas.openxmlformats.org/officeDocument/2006/relationships/customXml" Target="../ink/ink36.xml"/><Relationship Id="rId78" Type="http://schemas.openxmlformats.org/officeDocument/2006/relationships/image" Target="../media/image42.png"/><Relationship Id="rId81" Type="http://schemas.openxmlformats.org/officeDocument/2006/relationships/customXml" Target="../ink/ink40.xml"/><Relationship Id="rId4" Type="http://schemas.openxmlformats.org/officeDocument/2006/relationships/image" Target="../media/image5.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customXml" Target="../ink/ink9.xml"/><Relationship Id="rId39" Type="http://schemas.openxmlformats.org/officeDocument/2006/relationships/image" Target="../media/image22.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0.png"/><Relationship Id="rId76" Type="http://schemas.openxmlformats.org/officeDocument/2006/relationships/image" Target="../media/image41.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4.png"/><Relationship Id="rId29" Type="http://schemas.openxmlformats.org/officeDocument/2006/relationships/image" Target="../media/image17.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5.png"/><Relationship Id="rId66" Type="http://schemas.openxmlformats.org/officeDocument/2006/relationships/customXml" Target="../ink/ink33.xml"/><Relationship Id="rId61" Type="http://schemas.openxmlformats.org/officeDocument/2006/relationships/image" Target="../media/image33.png"/><Relationship Id="rId82"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customXml" Target="../ink/ink44.xml"/><Relationship Id="rId2"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5" Type="http://schemas.openxmlformats.org/officeDocument/2006/relationships/image" Target="../media/image56.png"/><Relationship Id="rId10" Type="http://schemas.openxmlformats.org/officeDocument/2006/relationships/customXml" Target="../ink/ink43.xml"/><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customXml" Target="../ink/ink45.xml"/></Relationships>
</file>

<file path=ppt/slides/_rels/slide7.xml.rels><?xml version="1.0" encoding="UTF-8" standalone="yes"?>
<Relationships xmlns="http://schemas.openxmlformats.org/package/2006/relationships"><Relationship Id="rId13" Type="http://schemas.openxmlformats.org/officeDocument/2006/relationships/image" Target="../media/image580.png"/><Relationship Id="rId18" Type="http://schemas.openxmlformats.org/officeDocument/2006/relationships/customXml" Target="../ink/ink53.xml"/><Relationship Id="rId26" Type="http://schemas.openxmlformats.org/officeDocument/2006/relationships/customXml" Target="../ink/ink57.xml"/><Relationship Id="rId39" Type="http://schemas.openxmlformats.org/officeDocument/2006/relationships/image" Target="../media/image71.png"/><Relationship Id="rId21" Type="http://schemas.openxmlformats.org/officeDocument/2006/relationships/image" Target="../media/image62.png"/><Relationship Id="rId34" Type="http://schemas.openxmlformats.org/officeDocument/2006/relationships/customXml" Target="../ink/ink61.xml"/><Relationship Id="rId42" Type="http://schemas.openxmlformats.org/officeDocument/2006/relationships/customXml" Target="../ink/ink65.xml"/><Relationship Id="rId7" Type="http://schemas.openxmlformats.org/officeDocument/2006/relationships/image" Target="../media/image550.png"/><Relationship Id="rId2" Type="http://schemas.openxmlformats.org/officeDocument/2006/relationships/image" Target="../media/image57.png"/><Relationship Id="rId16" Type="http://schemas.openxmlformats.org/officeDocument/2006/relationships/customXml" Target="../ink/ink52.xml"/><Relationship Id="rId20" Type="http://schemas.openxmlformats.org/officeDocument/2006/relationships/customXml" Target="../ink/ink54.xml"/><Relationship Id="rId29" Type="http://schemas.openxmlformats.org/officeDocument/2006/relationships/image" Target="../media/image66.png"/><Relationship Id="rId41" Type="http://schemas.openxmlformats.org/officeDocument/2006/relationships/image" Target="../media/image72.png"/><Relationship Id="rId1" Type="http://schemas.openxmlformats.org/officeDocument/2006/relationships/slideLayout" Target="../slideLayouts/slideLayout18.xml"/><Relationship Id="rId6" Type="http://schemas.openxmlformats.org/officeDocument/2006/relationships/customXml" Target="../ink/ink47.xml"/><Relationship Id="rId11" Type="http://schemas.openxmlformats.org/officeDocument/2006/relationships/image" Target="../media/image570.png"/><Relationship Id="rId24" Type="http://schemas.openxmlformats.org/officeDocument/2006/relationships/customXml" Target="../ink/ink56.xml"/><Relationship Id="rId32" Type="http://schemas.openxmlformats.org/officeDocument/2006/relationships/customXml" Target="../ink/ink60.xml"/><Relationship Id="rId37" Type="http://schemas.openxmlformats.org/officeDocument/2006/relationships/image" Target="../media/image70.png"/><Relationship Id="rId40" Type="http://schemas.openxmlformats.org/officeDocument/2006/relationships/customXml" Target="../ink/ink64.xml"/><Relationship Id="rId5" Type="http://schemas.openxmlformats.org/officeDocument/2006/relationships/image" Target="../media/image540.png"/><Relationship Id="rId15" Type="http://schemas.openxmlformats.org/officeDocument/2006/relationships/image" Target="../media/image59.png"/><Relationship Id="rId23" Type="http://schemas.openxmlformats.org/officeDocument/2006/relationships/image" Target="../media/image63.png"/><Relationship Id="rId28" Type="http://schemas.openxmlformats.org/officeDocument/2006/relationships/customXml" Target="../ink/ink58.xml"/><Relationship Id="rId36" Type="http://schemas.openxmlformats.org/officeDocument/2006/relationships/customXml" Target="../ink/ink62.xml"/><Relationship Id="rId10" Type="http://schemas.openxmlformats.org/officeDocument/2006/relationships/customXml" Target="../ink/ink49.xml"/><Relationship Id="rId19" Type="http://schemas.openxmlformats.org/officeDocument/2006/relationships/image" Target="../media/image61.png"/><Relationship Id="rId31" Type="http://schemas.openxmlformats.org/officeDocument/2006/relationships/image" Target="../media/image67.png"/><Relationship Id="rId44" Type="http://schemas.openxmlformats.org/officeDocument/2006/relationships/image" Target="../media/image73.png"/><Relationship Id="rId4" Type="http://schemas.openxmlformats.org/officeDocument/2006/relationships/customXml" Target="../ink/ink46.xml"/><Relationship Id="rId9" Type="http://schemas.openxmlformats.org/officeDocument/2006/relationships/image" Target="../media/image560.png"/><Relationship Id="rId14" Type="http://schemas.openxmlformats.org/officeDocument/2006/relationships/customXml" Target="../ink/ink51.xml"/><Relationship Id="rId22" Type="http://schemas.openxmlformats.org/officeDocument/2006/relationships/customXml" Target="../ink/ink55.xml"/><Relationship Id="rId27" Type="http://schemas.openxmlformats.org/officeDocument/2006/relationships/image" Target="../media/image65.png"/><Relationship Id="rId30" Type="http://schemas.openxmlformats.org/officeDocument/2006/relationships/customXml" Target="../ink/ink59.xml"/><Relationship Id="rId35" Type="http://schemas.openxmlformats.org/officeDocument/2006/relationships/image" Target="../media/image69.png"/><Relationship Id="rId43" Type="http://schemas.openxmlformats.org/officeDocument/2006/relationships/image" Target="../media/image45.png"/><Relationship Id="rId8" Type="http://schemas.openxmlformats.org/officeDocument/2006/relationships/customXml" Target="../ink/ink48.xml"/><Relationship Id="rId3" Type="http://schemas.openxmlformats.org/officeDocument/2006/relationships/image" Target="../media/image58.png"/><Relationship Id="rId12" Type="http://schemas.openxmlformats.org/officeDocument/2006/relationships/customXml" Target="../ink/ink50.xml"/><Relationship Id="rId17" Type="http://schemas.openxmlformats.org/officeDocument/2006/relationships/image" Target="../media/image60.png"/><Relationship Id="rId25" Type="http://schemas.openxmlformats.org/officeDocument/2006/relationships/image" Target="../media/image64.png"/><Relationship Id="rId33" Type="http://schemas.openxmlformats.org/officeDocument/2006/relationships/image" Target="../media/image68.png"/><Relationship Id="rId38" Type="http://schemas.openxmlformats.org/officeDocument/2006/relationships/customXml" Target="../ink/ink63.xml"/></Relationships>
</file>

<file path=ppt/slides/_rels/slide8.xml.rels><?xml version="1.0" encoding="UTF-8" standalone="yes"?>
<Relationships xmlns="http://schemas.openxmlformats.org/package/2006/relationships"><Relationship Id="rId26" Type="http://schemas.openxmlformats.org/officeDocument/2006/relationships/customXml" Target="../ink/ink77.xml"/><Relationship Id="rId117" Type="http://schemas.openxmlformats.org/officeDocument/2006/relationships/image" Target="../media/image130.png"/><Relationship Id="rId21" Type="http://schemas.openxmlformats.org/officeDocument/2006/relationships/image" Target="../media/image83.png"/><Relationship Id="rId42" Type="http://schemas.openxmlformats.org/officeDocument/2006/relationships/customXml" Target="../ink/ink85.xml"/><Relationship Id="rId47" Type="http://schemas.openxmlformats.org/officeDocument/2006/relationships/image" Target="../media/image96.png"/><Relationship Id="rId63" Type="http://schemas.openxmlformats.org/officeDocument/2006/relationships/image" Target="../media/image103.png"/><Relationship Id="rId68" Type="http://schemas.openxmlformats.org/officeDocument/2006/relationships/customXml" Target="../ink/ink98.xml"/><Relationship Id="rId84" Type="http://schemas.openxmlformats.org/officeDocument/2006/relationships/customXml" Target="../ink/ink106.xml"/><Relationship Id="rId89" Type="http://schemas.openxmlformats.org/officeDocument/2006/relationships/image" Target="../media/image116.png"/><Relationship Id="rId112" Type="http://schemas.openxmlformats.org/officeDocument/2006/relationships/customXml" Target="../ink/ink120.xml"/><Relationship Id="rId16" Type="http://schemas.openxmlformats.org/officeDocument/2006/relationships/customXml" Target="../ink/ink72.xml"/><Relationship Id="rId107" Type="http://schemas.openxmlformats.org/officeDocument/2006/relationships/image" Target="../media/image125.png"/><Relationship Id="rId11" Type="http://schemas.openxmlformats.org/officeDocument/2006/relationships/image" Target="../media/image78.png"/><Relationship Id="rId32" Type="http://schemas.openxmlformats.org/officeDocument/2006/relationships/customXml" Target="../ink/ink80.xml"/><Relationship Id="rId37" Type="http://schemas.openxmlformats.org/officeDocument/2006/relationships/image" Target="../media/image91.png"/><Relationship Id="rId53" Type="http://schemas.openxmlformats.org/officeDocument/2006/relationships/image" Target="../media/image98.png"/><Relationship Id="rId58" Type="http://schemas.openxmlformats.org/officeDocument/2006/relationships/customXml" Target="../ink/ink93.xml"/><Relationship Id="rId74" Type="http://schemas.openxmlformats.org/officeDocument/2006/relationships/customXml" Target="../ink/ink101.xml"/><Relationship Id="rId79" Type="http://schemas.openxmlformats.org/officeDocument/2006/relationships/image" Target="../media/image111.png"/><Relationship Id="rId102" Type="http://schemas.openxmlformats.org/officeDocument/2006/relationships/customXml" Target="../ink/ink115.xml"/><Relationship Id="rId5" Type="http://schemas.openxmlformats.org/officeDocument/2006/relationships/image" Target="../media/image750.png"/><Relationship Id="rId90" Type="http://schemas.openxmlformats.org/officeDocument/2006/relationships/customXml" Target="../ink/ink109.xml"/><Relationship Id="rId95" Type="http://schemas.openxmlformats.org/officeDocument/2006/relationships/image" Target="../media/image119.png"/><Relationship Id="rId22" Type="http://schemas.openxmlformats.org/officeDocument/2006/relationships/customXml" Target="../ink/ink75.xml"/><Relationship Id="rId27" Type="http://schemas.openxmlformats.org/officeDocument/2006/relationships/image" Target="../media/image86.png"/><Relationship Id="rId43" Type="http://schemas.openxmlformats.org/officeDocument/2006/relationships/image" Target="../media/image94.png"/><Relationship Id="rId48" Type="http://schemas.openxmlformats.org/officeDocument/2006/relationships/customXml" Target="../ink/ink88.xml"/><Relationship Id="rId64" Type="http://schemas.openxmlformats.org/officeDocument/2006/relationships/customXml" Target="../ink/ink96.xml"/><Relationship Id="rId69" Type="http://schemas.openxmlformats.org/officeDocument/2006/relationships/image" Target="../media/image106.png"/><Relationship Id="rId113" Type="http://schemas.openxmlformats.org/officeDocument/2006/relationships/image" Target="../media/image128.png"/><Relationship Id="rId118" Type="http://schemas.openxmlformats.org/officeDocument/2006/relationships/customXml" Target="../ink/ink123.xml"/><Relationship Id="rId80" Type="http://schemas.openxmlformats.org/officeDocument/2006/relationships/customXml" Target="../ink/ink104.xml"/><Relationship Id="rId85" Type="http://schemas.openxmlformats.org/officeDocument/2006/relationships/image" Target="../media/image114.png"/><Relationship Id="rId12" Type="http://schemas.openxmlformats.org/officeDocument/2006/relationships/customXml" Target="../ink/ink70.xml"/><Relationship Id="rId17" Type="http://schemas.openxmlformats.org/officeDocument/2006/relationships/image" Target="../media/image81.png"/><Relationship Id="rId33" Type="http://schemas.openxmlformats.org/officeDocument/2006/relationships/image" Target="../media/image89.png"/><Relationship Id="rId38" Type="http://schemas.openxmlformats.org/officeDocument/2006/relationships/customXml" Target="../ink/ink83.xml"/><Relationship Id="rId59" Type="http://schemas.openxmlformats.org/officeDocument/2006/relationships/image" Target="../media/image101.png"/><Relationship Id="rId103" Type="http://schemas.openxmlformats.org/officeDocument/2006/relationships/image" Target="../media/image123.png"/><Relationship Id="rId108" Type="http://schemas.openxmlformats.org/officeDocument/2006/relationships/customXml" Target="../ink/ink118.xml"/><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09.png"/><Relationship Id="rId91" Type="http://schemas.openxmlformats.org/officeDocument/2006/relationships/image" Target="../media/image117.png"/><Relationship Id="rId96" Type="http://schemas.openxmlformats.org/officeDocument/2006/relationships/customXml" Target="../ink/ink112.xml"/><Relationship Id="rId1" Type="http://schemas.openxmlformats.org/officeDocument/2006/relationships/slideLayout" Target="../slideLayouts/slideLayout18.xml"/><Relationship Id="rId6" Type="http://schemas.openxmlformats.org/officeDocument/2006/relationships/customXml" Target="../ink/ink67.xml"/><Relationship Id="rId23" Type="http://schemas.openxmlformats.org/officeDocument/2006/relationships/image" Target="../media/image84.png"/><Relationship Id="rId28" Type="http://schemas.openxmlformats.org/officeDocument/2006/relationships/customXml" Target="../ink/ink78.xml"/><Relationship Id="rId49" Type="http://schemas.openxmlformats.org/officeDocument/2006/relationships/image" Target="../media/image45.png"/><Relationship Id="rId114" Type="http://schemas.openxmlformats.org/officeDocument/2006/relationships/customXml" Target="../ink/ink121.xml"/><Relationship Id="rId119" Type="http://schemas.openxmlformats.org/officeDocument/2006/relationships/image" Target="../media/image131.png"/><Relationship Id="rId44" Type="http://schemas.openxmlformats.org/officeDocument/2006/relationships/customXml" Target="../ink/ink86.xml"/><Relationship Id="rId60" Type="http://schemas.openxmlformats.org/officeDocument/2006/relationships/customXml" Target="../ink/ink94.xml"/><Relationship Id="rId65" Type="http://schemas.openxmlformats.org/officeDocument/2006/relationships/image" Target="../media/image104.png"/><Relationship Id="rId81" Type="http://schemas.openxmlformats.org/officeDocument/2006/relationships/image" Target="../media/image112.png"/><Relationship Id="rId86" Type="http://schemas.openxmlformats.org/officeDocument/2006/relationships/customXml" Target="../ink/ink107.xml"/><Relationship Id="rId4" Type="http://schemas.openxmlformats.org/officeDocument/2006/relationships/customXml" Target="../ink/ink66.xml"/><Relationship Id="rId9" Type="http://schemas.openxmlformats.org/officeDocument/2006/relationships/image" Target="../media/image77.png"/><Relationship Id="rId13" Type="http://schemas.openxmlformats.org/officeDocument/2006/relationships/image" Target="../media/image79.png"/><Relationship Id="rId18" Type="http://schemas.openxmlformats.org/officeDocument/2006/relationships/customXml" Target="../ink/ink73.xml"/><Relationship Id="rId39" Type="http://schemas.openxmlformats.org/officeDocument/2006/relationships/image" Target="../media/image92.png"/><Relationship Id="rId109" Type="http://schemas.openxmlformats.org/officeDocument/2006/relationships/image" Target="../media/image126.png"/><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99.png"/><Relationship Id="rId76" Type="http://schemas.openxmlformats.org/officeDocument/2006/relationships/customXml" Target="../ink/ink102.xml"/><Relationship Id="rId97" Type="http://schemas.openxmlformats.org/officeDocument/2006/relationships/image" Target="../media/image120.png"/><Relationship Id="rId104" Type="http://schemas.openxmlformats.org/officeDocument/2006/relationships/customXml" Target="../ink/ink116.xml"/><Relationship Id="rId120" Type="http://schemas.openxmlformats.org/officeDocument/2006/relationships/customXml" Target="../ink/ink124.xml"/><Relationship Id="rId7" Type="http://schemas.openxmlformats.org/officeDocument/2006/relationships/image" Target="../media/image76.png"/><Relationship Id="rId71" Type="http://schemas.openxmlformats.org/officeDocument/2006/relationships/image" Target="../media/image107.png"/><Relationship Id="rId92" Type="http://schemas.openxmlformats.org/officeDocument/2006/relationships/customXml" Target="../ink/ink110.xml"/><Relationship Id="rId2" Type="http://schemas.openxmlformats.org/officeDocument/2006/relationships/image" Target="../media/image74.png"/><Relationship Id="rId29" Type="http://schemas.openxmlformats.org/officeDocument/2006/relationships/image" Target="../media/image87.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95.png"/><Relationship Id="rId66" Type="http://schemas.openxmlformats.org/officeDocument/2006/relationships/customXml" Target="../ink/ink97.xml"/><Relationship Id="rId87" Type="http://schemas.openxmlformats.org/officeDocument/2006/relationships/image" Target="../media/image115.png"/><Relationship Id="rId110" Type="http://schemas.openxmlformats.org/officeDocument/2006/relationships/customXml" Target="../ink/ink119.xml"/><Relationship Id="rId115" Type="http://schemas.openxmlformats.org/officeDocument/2006/relationships/image" Target="../media/image129.png"/><Relationship Id="rId61" Type="http://schemas.openxmlformats.org/officeDocument/2006/relationships/image" Target="../media/image102.png"/><Relationship Id="rId82" Type="http://schemas.openxmlformats.org/officeDocument/2006/relationships/customXml" Target="../ink/ink105.xml"/><Relationship Id="rId19" Type="http://schemas.openxmlformats.org/officeDocument/2006/relationships/image" Target="../media/image82.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90.png"/><Relationship Id="rId56" Type="http://schemas.openxmlformats.org/officeDocument/2006/relationships/customXml" Target="../ink/ink92.xml"/><Relationship Id="rId77" Type="http://schemas.openxmlformats.org/officeDocument/2006/relationships/image" Target="../media/image110.png"/><Relationship Id="rId100" Type="http://schemas.openxmlformats.org/officeDocument/2006/relationships/customXml" Target="../ink/ink114.xml"/><Relationship Id="rId105" Type="http://schemas.openxmlformats.org/officeDocument/2006/relationships/image" Target="../media/image124.png"/><Relationship Id="rId8" Type="http://schemas.openxmlformats.org/officeDocument/2006/relationships/customXml" Target="../ink/ink68.xml"/><Relationship Id="rId51" Type="http://schemas.openxmlformats.org/officeDocument/2006/relationships/image" Target="../media/image97.png"/><Relationship Id="rId72" Type="http://schemas.openxmlformats.org/officeDocument/2006/relationships/customXml" Target="../ink/ink100.xml"/><Relationship Id="rId93" Type="http://schemas.openxmlformats.org/officeDocument/2006/relationships/image" Target="../media/image118.png"/><Relationship Id="rId98" Type="http://schemas.openxmlformats.org/officeDocument/2006/relationships/customXml" Target="../ink/ink113.xml"/><Relationship Id="rId121" Type="http://schemas.openxmlformats.org/officeDocument/2006/relationships/image" Target="../media/image132.png"/><Relationship Id="rId3" Type="http://schemas.openxmlformats.org/officeDocument/2006/relationships/image" Target="../media/image75.png"/><Relationship Id="rId25" Type="http://schemas.openxmlformats.org/officeDocument/2006/relationships/image" Target="../media/image85.png"/><Relationship Id="rId46" Type="http://schemas.openxmlformats.org/officeDocument/2006/relationships/customXml" Target="../ink/ink87.xml"/><Relationship Id="rId67" Type="http://schemas.openxmlformats.org/officeDocument/2006/relationships/image" Target="../media/image105.png"/><Relationship Id="rId116" Type="http://schemas.openxmlformats.org/officeDocument/2006/relationships/customXml" Target="../ink/ink122.xml"/><Relationship Id="rId20" Type="http://schemas.openxmlformats.org/officeDocument/2006/relationships/customXml" Target="../ink/ink74.xml"/><Relationship Id="rId41" Type="http://schemas.openxmlformats.org/officeDocument/2006/relationships/image" Target="../media/image93.png"/><Relationship Id="rId62" Type="http://schemas.openxmlformats.org/officeDocument/2006/relationships/customXml" Target="../ink/ink95.xml"/><Relationship Id="rId83" Type="http://schemas.openxmlformats.org/officeDocument/2006/relationships/image" Target="../media/image113.png"/><Relationship Id="rId88" Type="http://schemas.openxmlformats.org/officeDocument/2006/relationships/customXml" Target="../ink/ink108.xml"/><Relationship Id="rId111" Type="http://schemas.openxmlformats.org/officeDocument/2006/relationships/image" Target="../media/image127.png"/><Relationship Id="rId15" Type="http://schemas.openxmlformats.org/officeDocument/2006/relationships/image" Target="../media/image80.png"/><Relationship Id="rId36" Type="http://schemas.openxmlformats.org/officeDocument/2006/relationships/customXml" Target="../ink/ink82.xml"/><Relationship Id="rId57" Type="http://schemas.openxmlformats.org/officeDocument/2006/relationships/image" Target="../media/image100.png"/><Relationship Id="rId106" Type="http://schemas.openxmlformats.org/officeDocument/2006/relationships/customXml" Target="../ink/ink117.xml"/><Relationship Id="rId10" Type="http://schemas.openxmlformats.org/officeDocument/2006/relationships/customXml" Target="../ink/ink69.xml"/><Relationship Id="rId31" Type="http://schemas.openxmlformats.org/officeDocument/2006/relationships/image" Target="../media/image88.png"/><Relationship Id="rId52" Type="http://schemas.openxmlformats.org/officeDocument/2006/relationships/customXml" Target="../ink/ink90.xml"/><Relationship Id="rId73" Type="http://schemas.openxmlformats.org/officeDocument/2006/relationships/image" Target="../media/image108.png"/><Relationship Id="rId78" Type="http://schemas.openxmlformats.org/officeDocument/2006/relationships/customXml" Target="../ink/ink103.xml"/><Relationship Id="rId94" Type="http://schemas.openxmlformats.org/officeDocument/2006/relationships/customXml" Target="../ink/ink111.xml"/><Relationship Id="rId99" Type="http://schemas.openxmlformats.org/officeDocument/2006/relationships/image" Target="../media/image121.png"/><Relationship Id="rId101" Type="http://schemas.openxmlformats.org/officeDocument/2006/relationships/image" Target="../media/image122.png"/></Relationships>
</file>

<file path=ppt/slides/_rels/slide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customXml" Target="../ink/ink125.xml"/><Relationship Id="rId7" Type="http://schemas.openxmlformats.org/officeDocument/2006/relationships/customXml" Target="../ink/ink127.xml"/><Relationship Id="rId2" Type="http://schemas.openxmlformats.org/officeDocument/2006/relationships/image" Target="../media/image133.png"/><Relationship Id="rId1" Type="http://schemas.openxmlformats.org/officeDocument/2006/relationships/slideLayout" Target="../slideLayouts/slideLayout18.xml"/><Relationship Id="rId6" Type="http://schemas.openxmlformats.org/officeDocument/2006/relationships/image" Target="../media/image135.png"/><Relationship Id="rId11" Type="http://schemas.openxmlformats.org/officeDocument/2006/relationships/image" Target="../media/image139.png"/><Relationship Id="rId5" Type="http://schemas.openxmlformats.org/officeDocument/2006/relationships/customXml" Target="../ink/ink126.xml"/><Relationship Id="rId10"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Quantization			</a:t>
            </a:r>
          </a:p>
        </p:txBody>
      </p:sp>
    </p:spTree>
    <p:extLst>
      <p:ext uri="{BB962C8B-B14F-4D97-AF65-F5344CB8AC3E}">
        <p14:creationId xmlns:p14="http://schemas.microsoft.com/office/powerpoint/2010/main" val="237476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6B220B-92A9-F801-6DD5-5300E567DCA4}"/>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DFD522B3-4F71-51DC-F859-2602E7050478}"/>
              </a:ext>
            </a:extLst>
          </p:cNvPr>
          <p:cNvPicPr>
            <a:picLocks noChangeAspect="1"/>
          </p:cNvPicPr>
          <p:nvPr/>
        </p:nvPicPr>
        <p:blipFill>
          <a:blip r:embed="rId2"/>
          <a:stretch>
            <a:fillRect/>
          </a:stretch>
        </p:blipFill>
        <p:spPr>
          <a:xfrm>
            <a:off x="7568613" y="441969"/>
            <a:ext cx="2371198" cy="526933"/>
          </a:xfrm>
          <a:prstGeom prst="rect">
            <a:avLst/>
          </a:prstGeom>
        </p:spPr>
      </p:pic>
      <p:pic>
        <p:nvPicPr>
          <p:cNvPr id="5" name="图片 4">
            <a:extLst>
              <a:ext uri="{FF2B5EF4-FFF2-40B4-BE49-F238E27FC236}">
                <a16:creationId xmlns:a16="http://schemas.microsoft.com/office/drawing/2014/main" id="{8FFC5DB6-DB49-6022-98A6-ED2B348AE618}"/>
              </a:ext>
            </a:extLst>
          </p:cNvPr>
          <p:cNvPicPr>
            <a:picLocks noChangeAspect="1"/>
          </p:cNvPicPr>
          <p:nvPr/>
        </p:nvPicPr>
        <p:blipFill>
          <a:blip r:embed="rId3"/>
          <a:stretch>
            <a:fillRect/>
          </a:stretch>
        </p:blipFill>
        <p:spPr>
          <a:xfrm>
            <a:off x="220552" y="-2"/>
            <a:ext cx="6041137" cy="6858000"/>
          </a:xfrm>
          <a:prstGeom prst="rect">
            <a:avLst/>
          </a:prstGeom>
        </p:spPr>
      </p:pic>
      <p:sp>
        <p:nvSpPr>
          <p:cNvPr id="6" name="矩形 5">
            <a:extLst>
              <a:ext uri="{FF2B5EF4-FFF2-40B4-BE49-F238E27FC236}">
                <a16:creationId xmlns:a16="http://schemas.microsoft.com/office/drawing/2014/main" id="{1A97E5F1-2054-501F-ED7E-3D7DA1171FD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F3A37173-A8DA-491D-C9A0-E60994E10C13}"/>
              </a:ext>
            </a:extLst>
          </p:cNvPr>
          <p:cNvSpPr txBox="1"/>
          <p:nvPr/>
        </p:nvSpPr>
        <p:spPr>
          <a:xfrm>
            <a:off x="6671285" y="1333050"/>
            <a:ext cx="4495295" cy="3372077"/>
          </a:xfrm>
          <a:prstGeom prst="rect">
            <a:avLst/>
          </a:prstGeom>
          <a:noFill/>
        </p:spPr>
        <p:txBody>
          <a:bodyPr wrap="square">
            <a:spAutoFit/>
          </a:bodyPr>
          <a:lstStyle/>
          <a:p>
            <a:pPr marL="342900" indent="-342900">
              <a:lnSpc>
                <a:spcPct val="150000"/>
              </a:lnSpc>
              <a:buAutoNum type="arabicPeriod"/>
            </a:pPr>
            <a:r>
              <a:rPr lang="en-US" altLang="zh-CN" dirty="0" err="1"/>
              <a:t>BinaryConnect</a:t>
            </a:r>
            <a:r>
              <a:rPr lang="zh-CN" altLang="en-US" dirty="0"/>
              <a:t>在传播过程中将权重限制为</a:t>
            </a:r>
            <a:r>
              <a:rPr lang="en-US" altLang="zh-CN" dirty="0"/>
              <a:t>+1</a:t>
            </a:r>
            <a:r>
              <a:rPr lang="zh-CN" altLang="en-US" dirty="0"/>
              <a:t>或</a:t>
            </a:r>
            <a:r>
              <a:rPr lang="en-US" altLang="zh-CN" dirty="0"/>
              <a:t>-1</a:t>
            </a:r>
            <a:r>
              <a:rPr lang="zh-CN" altLang="en-US" dirty="0"/>
              <a:t>。把许多乘累加操作被简单的加法（和减法）所取代</a:t>
            </a:r>
            <a:endParaRPr lang="en-US" altLang="zh-CN" dirty="0"/>
          </a:p>
          <a:p>
            <a:pPr marL="342900" indent="-342900">
              <a:lnSpc>
                <a:spcPct val="150000"/>
              </a:lnSpc>
              <a:buAutoNum type="arabicPeriod"/>
            </a:pPr>
            <a:r>
              <a:rPr lang="zh-CN" altLang="en-US" dirty="0"/>
              <a:t>仅在前向和反向传播期间（步骤</a:t>
            </a:r>
            <a:r>
              <a:rPr lang="en-US" altLang="zh-CN" dirty="0"/>
              <a:t>1</a:t>
            </a:r>
            <a:r>
              <a:rPr lang="zh-CN" altLang="en-US" dirty="0"/>
              <a:t>和</a:t>
            </a:r>
            <a:r>
              <a:rPr lang="en-US" altLang="zh-CN" dirty="0"/>
              <a:t>2</a:t>
            </a:r>
            <a:r>
              <a:rPr lang="zh-CN" altLang="en-US" dirty="0"/>
              <a:t>）对权重进行二值化，而不是在参数更新期间（步骤</a:t>
            </a:r>
            <a:r>
              <a:rPr lang="en-US" altLang="zh-CN" dirty="0"/>
              <a:t>3</a:t>
            </a:r>
            <a:r>
              <a:rPr lang="zh-CN" altLang="en-US" dirty="0"/>
              <a:t>）</a:t>
            </a:r>
            <a:endParaRPr lang="en-US" altLang="zh-CN" dirty="0"/>
          </a:p>
          <a:p>
            <a:pPr marL="342900" indent="-342900">
              <a:lnSpc>
                <a:spcPct val="150000"/>
              </a:lnSpc>
              <a:buAutoNum type="arabicPeriod"/>
            </a:pPr>
            <a:r>
              <a:rPr lang="zh-CN" altLang="en-US" dirty="0"/>
              <a:t>保持更新期间的高精度权重是因为参数在通过梯度下降变化非常小</a:t>
            </a:r>
          </a:p>
        </p:txBody>
      </p:sp>
      <p:grpSp>
        <p:nvGrpSpPr>
          <p:cNvPr id="12" name="组合 11">
            <a:extLst>
              <a:ext uri="{FF2B5EF4-FFF2-40B4-BE49-F238E27FC236}">
                <a16:creationId xmlns:a16="http://schemas.microsoft.com/office/drawing/2014/main" id="{42421E12-EA51-4655-2C1E-135B4DC1A79D}"/>
              </a:ext>
            </a:extLst>
          </p:cNvPr>
          <p:cNvGrpSpPr/>
          <p:nvPr/>
        </p:nvGrpSpPr>
        <p:grpSpPr>
          <a:xfrm>
            <a:off x="3956753" y="3184934"/>
            <a:ext cx="2869200" cy="1399320"/>
            <a:chOff x="3956753" y="3184934"/>
            <a:chExt cx="2869200" cy="1399320"/>
          </a:xfrm>
        </p:grpSpPr>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F3595BDC-A5FC-A22A-D858-10325C115494}"/>
                    </a:ext>
                  </a:extLst>
                </p14:cNvPr>
                <p14:cNvContentPartPr/>
                <p14:nvPr/>
              </p14:nvContentPartPr>
              <p14:xfrm>
                <a:off x="3956753" y="3485534"/>
                <a:ext cx="282960" cy="1098720"/>
              </p14:xfrm>
            </p:contentPart>
          </mc:Choice>
          <mc:Fallback xmlns="">
            <p:pic>
              <p:nvPicPr>
                <p:cNvPr id="9" name="墨迹 8">
                  <a:extLst>
                    <a:ext uri="{FF2B5EF4-FFF2-40B4-BE49-F238E27FC236}">
                      <a16:creationId xmlns:a16="http://schemas.microsoft.com/office/drawing/2014/main" id="{F3595BDC-A5FC-A22A-D858-10325C115494}"/>
                    </a:ext>
                  </a:extLst>
                </p:cNvPr>
                <p:cNvPicPr/>
                <p:nvPr/>
              </p:nvPicPr>
              <p:blipFill>
                <a:blip r:embed="rId5"/>
                <a:stretch>
                  <a:fillRect/>
                </a:stretch>
              </p:blipFill>
              <p:spPr>
                <a:xfrm>
                  <a:off x="3950633" y="3479414"/>
                  <a:ext cx="295200" cy="111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C27457A1-780D-C7F1-2F29-2B88294FD2F4}"/>
                    </a:ext>
                  </a:extLst>
                </p14:cNvPr>
                <p14:cNvContentPartPr/>
                <p14:nvPr/>
              </p14:nvContentPartPr>
              <p14:xfrm>
                <a:off x="4595753" y="3243614"/>
                <a:ext cx="2054160" cy="735120"/>
              </p14:xfrm>
            </p:contentPart>
          </mc:Choice>
          <mc:Fallback xmlns="">
            <p:pic>
              <p:nvPicPr>
                <p:cNvPr id="10" name="墨迹 9">
                  <a:extLst>
                    <a:ext uri="{FF2B5EF4-FFF2-40B4-BE49-F238E27FC236}">
                      <a16:creationId xmlns:a16="http://schemas.microsoft.com/office/drawing/2014/main" id="{C27457A1-780D-C7F1-2F29-2B88294FD2F4}"/>
                    </a:ext>
                  </a:extLst>
                </p:cNvPr>
                <p:cNvPicPr/>
                <p:nvPr/>
              </p:nvPicPr>
              <p:blipFill>
                <a:blip r:embed="rId7"/>
                <a:stretch>
                  <a:fillRect/>
                </a:stretch>
              </p:blipFill>
              <p:spPr>
                <a:xfrm>
                  <a:off x="4589633" y="3237494"/>
                  <a:ext cx="2066400" cy="74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墨迹 10">
                  <a:extLst>
                    <a:ext uri="{FF2B5EF4-FFF2-40B4-BE49-F238E27FC236}">
                      <a16:creationId xmlns:a16="http://schemas.microsoft.com/office/drawing/2014/main" id="{4984EBC2-4045-9020-C518-4BA70A0306EF}"/>
                    </a:ext>
                  </a:extLst>
                </p14:cNvPr>
                <p14:cNvContentPartPr/>
                <p14:nvPr/>
              </p14:nvContentPartPr>
              <p14:xfrm>
                <a:off x="6551633" y="3184934"/>
                <a:ext cx="274320" cy="140760"/>
              </p14:xfrm>
            </p:contentPart>
          </mc:Choice>
          <mc:Fallback xmlns="">
            <p:pic>
              <p:nvPicPr>
                <p:cNvPr id="11" name="墨迹 10">
                  <a:extLst>
                    <a:ext uri="{FF2B5EF4-FFF2-40B4-BE49-F238E27FC236}">
                      <a16:creationId xmlns:a16="http://schemas.microsoft.com/office/drawing/2014/main" id="{4984EBC2-4045-9020-C518-4BA70A0306EF}"/>
                    </a:ext>
                  </a:extLst>
                </p:cNvPr>
                <p:cNvPicPr/>
                <p:nvPr/>
              </p:nvPicPr>
              <p:blipFill>
                <a:blip r:embed="rId9"/>
                <a:stretch>
                  <a:fillRect/>
                </a:stretch>
              </p:blipFill>
              <p:spPr>
                <a:xfrm>
                  <a:off x="6545513" y="3178814"/>
                  <a:ext cx="286560" cy="153000"/>
                </a:xfrm>
                <a:prstGeom prst="rect">
                  <a:avLst/>
                </a:prstGeom>
              </p:spPr>
            </p:pic>
          </mc:Fallback>
        </mc:AlternateContent>
      </p:grpSp>
    </p:spTree>
    <p:extLst>
      <p:ext uri="{BB962C8B-B14F-4D97-AF65-F5344CB8AC3E}">
        <p14:creationId xmlns:p14="http://schemas.microsoft.com/office/powerpoint/2010/main" val="3533299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E3E9C33-14EE-537B-1CEE-A1E7910EF3E9}"/>
              </a:ext>
            </a:extLst>
          </p:cNvPr>
          <p:cNvSpPr>
            <a:spLocks noGrp="1"/>
          </p:cNvSpPr>
          <p:nvPr>
            <p:ph type="sldNum" sz="quarter" idx="12"/>
          </p:nvPr>
        </p:nvSpPr>
        <p:spPr/>
        <p:txBody>
          <a:bodyPr/>
          <a:lstStyle/>
          <a:p>
            <a:fld id="{565CE74E-AB26-4998-AD42-012C4C1AD076}" type="slidenum">
              <a:rPr lang="zh-CN" altLang="en-US" smtClean="0"/>
              <a:t>11</a:t>
            </a:fld>
            <a:endParaRPr lang="zh-CN" altLang="en-US" dirty="0"/>
          </a:p>
        </p:txBody>
      </p:sp>
      <p:pic>
        <p:nvPicPr>
          <p:cNvPr id="3" name="图片 2">
            <a:extLst>
              <a:ext uri="{FF2B5EF4-FFF2-40B4-BE49-F238E27FC236}">
                <a16:creationId xmlns:a16="http://schemas.microsoft.com/office/drawing/2014/main" id="{B0871A11-5DF9-C264-1354-3ADA375239E7}"/>
              </a:ext>
            </a:extLst>
          </p:cNvPr>
          <p:cNvPicPr>
            <a:picLocks noChangeAspect="1"/>
          </p:cNvPicPr>
          <p:nvPr/>
        </p:nvPicPr>
        <p:blipFill>
          <a:blip r:embed="rId2"/>
          <a:stretch>
            <a:fillRect/>
          </a:stretch>
        </p:blipFill>
        <p:spPr>
          <a:xfrm>
            <a:off x="220552" y="-2"/>
            <a:ext cx="5570138" cy="6858000"/>
          </a:xfrm>
          <a:prstGeom prst="rect">
            <a:avLst/>
          </a:prstGeom>
        </p:spPr>
      </p:pic>
      <p:sp>
        <p:nvSpPr>
          <p:cNvPr id="4" name="矩形 3">
            <a:extLst>
              <a:ext uri="{FF2B5EF4-FFF2-40B4-BE49-F238E27FC236}">
                <a16:creationId xmlns:a16="http://schemas.microsoft.com/office/drawing/2014/main" id="{35C647E0-3604-7E68-B91B-6E58673C80E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AC37CBDB-51EF-739D-8BA6-4E3005E94BCA}"/>
              </a:ext>
            </a:extLst>
          </p:cNvPr>
          <p:cNvSpPr txBox="1"/>
          <p:nvPr/>
        </p:nvSpPr>
        <p:spPr>
          <a:xfrm>
            <a:off x="6011241" y="654040"/>
            <a:ext cx="6094990" cy="1899623"/>
          </a:xfrm>
          <a:prstGeom prst="rect">
            <a:avLst/>
          </a:prstGeom>
          <a:noFill/>
        </p:spPr>
        <p:txBody>
          <a:bodyPr wrap="square">
            <a:spAutoFit/>
          </a:bodyPr>
          <a:lstStyle/>
          <a:p>
            <a:pPr marL="342900" indent="-342900">
              <a:lnSpc>
                <a:spcPct val="150000"/>
              </a:lnSpc>
              <a:buAutoNum type="arabicPeriod"/>
            </a:pPr>
            <a:r>
              <a:rPr lang="zh-CN" altLang="en-US" sz="1600" b="0" i="0" dirty="0">
                <a:solidFill>
                  <a:srgbClr val="0D0D0D"/>
                </a:solidFill>
                <a:effectLst/>
                <a:highlight>
                  <a:srgbClr val="FFFFFF"/>
                </a:highlight>
                <a:latin typeface="Söhne"/>
              </a:rPr>
              <a:t>初始权重由全精度模型进行初始化</a:t>
            </a:r>
            <a:endParaRPr lang="en-US" altLang="zh-CN" sz="1600" dirty="0">
              <a:solidFill>
                <a:srgbClr val="0D0D0D"/>
              </a:solidFill>
              <a:highlight>
                <a:srgbClr val="FFFFFF"/>
              </a:highlight>
              <a:latin typeface="Söhne"/>
            </a:endParaRPr>
          </a:p>
          <a:p>
            <a:pPr marL="342900" indent="-342900">
              <a:lnSpc>
                <a:spcPct val="150000"/>
              </a:lnSpc>
              <a:buAutoNum type="arabicPeriod"/>
            </a:pPr>
            <a:r>
              <a:rPr lang="zh-CN" altLang="en-US" sz="1600" b="0" i="0" dirty="0">
                <a:solidFill>
                  <a:srgbClr val="0D0D0D"/>
                </a:solidFill>
                <a:effectLst/>
                <a:highlight>
                  <a:srgbClr val="FFFFFF"/>
                </a:highlight>
                <a:latin typeface="Söhne"/>
              </a:rPr>
              <a:t>前向和后向传播过程中使用量化后的权重和激活，全精度权重存储并更新。</a:t>
            </a:r>
            <a:endParaRPr lang="en-US" altLang="zh-CN" sz="1600" b="0" i="0" dirty="0">
              <a:solidFill>
                <a:srgbClr val="0D0D0D"/>
              </a:solidFill>
              <a:effectLst/>
              <a:highlight>
                <a:srgbClr val="FFFFFF"/>
              </a:highlight>
              <a:latin typeface="Söhne"/>
            </a:endParaRPr>
          </a:p>
          <a:p>
            <a:pPr marL="342900" indent="-342900">
              <a:lnSpc>
                <a:spcPct val="150000"/>
              </a:lnSpc>
              <a:buAutoNum type="arabicPeriod"/>
            </a:pPr>
            <a:r>
              <a:rPr lang="zh-CN" altLang="en-US" sz="1600" b="0" i="0" dirty="0">
                <a:solidFill>
                  <a:srgbClr val="0D0D0D"/>
                </a:solidFill>
                <a:effectLst/>
                <a:highlight>
                  <a:srgbClr val="FFFFFF"/>
                </a:highlight>
                <a:latin typeface="Söhne"/>
              </a:rPr>
              <a:t>除了第一层和最后一层使用</a:t>
            </a:r>
            <a:r>
              <a:rPr lang="en-US" altLang="zh-CN" sz="1600" b="0" i="0" dirty="0">
                <a:solidFill>
                  <a:srgbClr val="0D0D0D"/>
                </a:solidFill>
                <a:effectLst/>
                <a:highlight>
                  <a:srgbClr val="FFFFFF"/>
                </a:highlight>
                <a:latin typeface="Söhne"/>
              </a:rPr>
              <a:t>8</a:t>
            </a:r>
            <a:r>
              <a:rPr lang="zh-CN" altLang="en-US" sz="1600" b="0" i="0" dirty="0">
                <a:solidFill>
                  <a:srgbClr val="0D0D0D"/>
                </a:solidFill>
                <a:effectLst/>
                <a:highlight>
                  <a:srgbClr val="FFFFFF"/>
                </a:highlight>
                <a:latin typeface="Söhne"/>
              </a:rPr>
              <a:t>位量化外，其他层的激活和权重被量化为</a:t>
            </a:r>
            <a:r>
              <a:rPr lang="en-US" altLang="zh-CN" sz="1600" b="0" i="0" dirty="0">
                <a:solidFill>
                  <a:srgbClr val="0D0D0D"/>
                </a:solidFill>
                <a:effectLst/>
                <a:highlight>
                  <a:srgbClr val="FFFFFF"/>
                </a:highlight>
                <a:latin typeface="Söhne"/>
              </a:rPr>
              <a:t>2</a:t>
            </a:r>
            <a:r>
              <a:rPr lang="zh-CN" altLang="en-US" sz="1600" b="0" i="0" dirty="0">
                <a:solidFill>
                  <a:srgbClr val="0D0D0D"/>
                </a:solidFill>
                <a:effectLst/>
                <a:highlight>
                  <a:srgbClr val="FFFFFF"/>
                </a:highlight>
                <a:latin typeface="Söhne"/>
              </a:rPr>
              <a:t>、</a:t>
            </a:r>
            <a:r>
              <a:rPr lang="en-US" altLang="zh-CN" sz="1600" b="0" i="0" dirty="0">
                <a:solidFill>
                  <a:srgbClr val="0D0D0D"/>
                </a:solidFill>
                <a:effectLst/>
                <a:highlight>
                  <a:srgbClr val="FFFFFF"/>
                </a:highlight>
                <a:latin typeface="Söhne"/>
              </a:rPr>
              <a:t>3</a:t>
            </a:r>
            <a:r>
              <a:rPr lang="zh-CN" altLang="en-US" sz="1600" b="0" i="0" dirty="0">
                <a:solidFill>
                  <a:srgbClr val="0D0D0D"/>
                </a:solidFill>
                <a:effectLst/>
                <a:highlight>
                  <a:srgbClr val="FFFFFF"/>
                </a:highlight>
                <a:latin typeface="Söhne"/>
              </a:rPr>
              <a:t>、</a:t>
            </a:r>
            <a:r>
              <a:rPr lang="en-US" altLang="zh-CN" sz="1600" b="0" i="0" dirty="0">
                <a:solidFill>
                  <a:srgbClr val="0D0D0D"/>
                </a:solidFill>
                <a:effectLst/>
                <a:highlight>
                  <a:srgbClr val="FFFFFF"/>
                </a:highlight>
                <a:latin typeface="Söhne"/>
              </a:rPr>
              <a:t>4</a:t>
            </a:r>
            <a:r>
              <a:rPr lang="zh-CN" altLang="en-US" sz="1600" b="0" i="0" dirty="0">
                <a:solidFill>
                  <a:srgbClr val="0D0D0D"/>
                </a:solidFill>
                <a:effectLst/>
                <a:highlight>
                  <a:srgbClr val="FFFFFF"/>
                </a:highlight>
                <a:latin typeface="Söhne"/>
              </a:rPr>
              <a:t>或</a:t>
            </a:r>
            <a:r>
              <a:rPr lang="en-US" altLang="zh-CN" sz="1600" b="0" i="0" dirty="0">
                <a:solidFill>
                  <a:srgbClr val="0D0D0D"/>
                </a:solidFill>
                <a:effectLst/>
                <a:highlight>
                  <a:srgbClr val="FFFFFF"/>
                </a:highlight>
                <a:latin typeface="Söhne"/>
              </a:rPr>
              <a:t>8</a:t>
            </a:r>
            <a:r>
              <a:rPr lang="zh-CN" altLang="en-US" sz="1600" b="0" i="0" dirty="0">
                <a:solidFill>
                  <a:srgbClr val="0D0D0D"/>
                </a:solidFill>
                <a:effectLst/>
                <a:highlight>
                  <a:srgbClr val="FFFFFF"/>
                </a:highlight>
                <a:latin typeface="Söhne"/>
              </a:rPr>
              <a:t>位</a:t>
            </a:r>
            <a:endParaRPr lang="zh-CN" altLang="en-US" sz="1600" dirty="0"/>
          </a:p>
        </p:txBody>
      </p:sp>
      <p:pic>
        <p:nvPicPr>
          <p:cNvPr id="9" name="图片 8">
            <a:extLst>
              <a:ext uri="{FF2B5EF4-FFF2-40B4-BE49-F238E27FC236}">
                <a16:creationId xmlns:a16="http://schemas.microsoft.com/office/drawing/2014/main" id="{D49330F4-0940-8BE8-6E1C-4F4F45E29386}"/>
              </a:ext>
            </a:extLst>
          </p:cNvPr>
          <p:cNvPicPr>
            <a:picLocks noChangeAspect="1"/>
          </p:cNvPicPr>
          <p:nvPr/>
        </p:nvPicPr>
        <p:blipFill>
          <a:blip r:embed="rId3"/>
          <a:stretch>
            <a:fillRect/>
          </a:stretch>
        </p:blipFill>
        <p:spPr>
          <a:xfrm>
            <a:off x="6963714" y="3048895"/>
            <a:ext cx="1453752" cy="630239"/>
          </a:xfrm>
          <a:prstGeom prst="rect">
            <a:avLst/>
          </a:prstGeom>
        </p:spPr>
      </p:pic>
      <p:pic>
        <p:nvPicPr>
          <p:cNvPr id="11" name="图片 10">
            <a:extLst>
              <a:ext uri="{FF2B5EF4-FFF2-40B4-BE49-F238E27FC236}">
                <a16:creationId xmlns:a16="http://schemas.microsoft.com/office/drawing/2014/main" id="{7EF4D95D-F54C-F088-69CC-18BB17F5CA54}"/>
              </a:ext>
            </a:extLst>
          </p:cNvPr>
          <p:cNvPicPr>
            <a:picLocks noChangeAspect="1"/>
          </p:cNvPicPr>
          <p:nvPr/>
        </p:nvPicPr>
        <p:blipFill>
          <a:blip r:embed="rId4"/>
          <a:stretch>
            <a:fillRect/>
          </a:stretch>
        </p:blipFill>
        <p:spPr>
          <a:xfrm>
            <a:off x="6963714" y="3942369"/>
            <a:ext cx="2711589" cy="723937"/>
          </a:xfrm>
          <a:prstGeom prst="rect">
            <a:avLst/>
          </a:prstGeom>
        </p:spPr>
      </p:pic>
      <p:sp>
        <p:nvSpPr>
          <p:cNvPr id="15" name="文本框 14">
            <a:extLst>
              <a:ext uri="{FF2B5EF4-FFF2-40B4-BE49-F238E27FC236}">
                <a16:creationId xmlns:a16="http://schemas.microsoft.com/office/drawing/2014/main" id="{AD708931-3B4C-FDC2-739F-7885183065A1}"/>
              </a:ext>
            </a:extLst>
          </p:cNvPr>
          <p:cNvSpPr txBox="1"/>
          <p:nvPr/>
        </p:nvSpPr>
        <p:spPr>
          <a:xfrm>
            <a:off x="6450758" y="5067840"/>
            <a:ext cx="6094990" cy="369332"/>
          </a:xfrm>
          <a:prstGeom prst="rect">
            <a:avLst/>
          </a:prstGeom>
          <a:noFill/>
        </p:spPr>
        <p:txBody>
          <a:bodyPr wrap="square">
            <a:spAutoFit/>
          </a:bodyPr>
          <a:lstStyle/>
          <a:p>
            <a:r>
              <a:rPr lang="zh-CN" altLang="en-US" dirty="0"/>
              <a:t>当 𝑣在量化区间内时，直接传递</a:t>
            </a:r>
          </a:p>
        </p:txBody>
      </p:sp>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08139E50-660D-313E-C265-9E68E051F990}"/>
                  </a:ext>
                </a:extLst>
              </p14:cNvPr>
              <p14:cNvContentPartPr/>
              <p14:nvPr/>
            </p14:nvContentPartPr>
            <p14:xfrm>
              <a:off x="732567" y="4220294"/>
              <a:ext cx="974880" cy="30600"/>
            </p14:xfrm>
          </p:contentPart>
        </mc:Choice>
        <mc:Fallback xmlns="">
          <p:pic>
            <p:nvPicPr>
              <p:cNvPr id="16" name="墨迹 15">
                <a:extLst>
                  <a:ext uri="{FF2B5EF4-FFF2-40B4-BE49-F238E27FC236}">
                    <a16:creationId xmlns:a16="http://schemas.microsoft.com/office/drawing/2014/main" id="{08139E50-660D-313E-C265-9E68E051F990}"/>
                  </a:ext>
                </a:extLst>
              </p:cNvPr>
              <p:cNvPicPr/>
              <p:nvPr/>
            </p:nvPicPr>
            <p:blipFill>
              <a:blip r:embed="rId6"/>
              <a:stretch>
                <a:fillRect/>
              </a:stretch>
            </p:blipFill>
            <p:spPr>
              <a:xfrm>
                <a:off x="726447" y="4214174"/>
                <a:ext cx="987120" cy="42840"/>
              </a:xfrm>
              <a:prstGeom prst="rect">
                <a:avLst/>
              </a:prstGeom>
            </p:spPr>
          </p:pic>
        </mc:Fallback>
      </mc:AlternateContent>
      <p:sp>
        <p:nvSpPr>
          <p:cNvPr id="18" name="文本框 17">
            <a:extLst>
              <a:ext uri="{FF2B5EF4-FFF2-40B4-BE49-F238E27FC236}">
                <a16:creationId xmlns:a16="http://schemas.microsoft.com/office/drawing/2014/main" id="{DF8C8061-C118-6B59-636A-80B2410146D5}"/>
              </a:ext>
            </a:extLst>
          </p:cNvPr>
          <p:cNvSpPr txBox="1"/>
          <p:nvPr/>
        </p:nvSpPr>
        <p:spPr>
          <a:xfrm>
            <a:off x="520784" y="3179348"/>
            <a:ext cx="6273632" cy="369332"/>
          </a:xfrm>
          <a:prstGeom prst="rect">
            <a:avLst/>
          </a:prstGeom>
          <a:noFill/>
        </p:spPr>
        <p:txBody>
          <a:bodyPr wrap="square">
            <a:spAutoFit/>
          </a:bodyPr>
          <a:lstStyle/>
          <a:p>
            <a:r>
              <a:rPr lang="en-US" altLang="zh-CN" dirty="0"/>
              <a:t>fine-tuning</a:t>
            </a:r>
            <a:endParaRPr lang="zh-CN" altLang="en-US" dirty="0"/>
          </a:p>
        </p:txBody>
      </p:sp>
      <p:grpSp>
        <p:nvGrpSpPr>
          <p:cNvPr id="21" name="组合 20">
            <a:extLst>
              <a:ext uri="{FF2B5EF4-FFF2-40B4-BE49-F238E27FC236}">
                <a16:creationId xmlns:a16="http://schemas.microsoft.com/office/drawing/2014/main" id="{9D258898-9EF4-698B-E590-86248271FF24}"/>
              </a:ext>
            </a:extLst>
          </p:cNvPr>
          <p:cNvGrpSpPr/>
          <p:nvPr/>
        </p:nvGrpSpPr>
        <p:grpSpPr>
          <a:xfrm>
            <a:off x="1236207" y="3517934"/>
            <a:ext cx="136440" cy="563400"/>
            <a:chOff x="1236207" y="3517934"/>
            <a:chExt cx="136440" cy="563400"/>
          </a:xfrm>
        </p:grpSpPr>
        <mc:AlternateContent xmlns:mc="http://schemas.openxmlformats.org/markup-compatibility/2006" xmlns:p14="http://schemas.microsoft.com/office/powerpoint/2010/main">
          <mc:Choice Requires="p14">
            <p:contentPart p14:bwMode="auto" r:id="rId7">
              <p14:nvContentPartPr>
                <p14:cNvPr id="19" name="墨迹 18">
                  <a:extLst>
                    <a:ext uri="{FF2B5EF4-FFF2-40B4-BE49-F238E27FC236}">
                      <a16:creationId xmlns:a16="http://schemas.microsoft.com/office/drawing/2014/main" id="{86B02B1B-45B8-A4F3-82B8-AF4B1B4320E9}"/>
                    </a:ext>
                  </a:extLst>
                </p14:cNvPr>
                <p14:cNvContentPartPr/>
                <p14:nvPr/>
              </p14:nvContentPartPr>
              <p14:xfrm>
                <a:off x="1236207" y="3519734"/>
                <a:ext cx="61560" cy="561600"/>
              </p14:xfrm>
            </p:contentPart>
          </mc:Choice>
          <mc:Fallback xmlns="">
            <p:pic>
              <p:nvPicPr>
                <p:cNvPr id="19" name="墨迹 18">
                  <a:extLst>
                    <a:ext uri="{FF2B5EF4-FFF2-40B4-BE49-F238E27FC236}">
                      <a16:creationId xmlns:a16="http://schemas.microsoft.com/office/drawing/2014/main" id="{86B02B1B-45B8-A4F3-82B8-AF4B1B4320E9}"/>
                    </a:ext>
                  </a:extLst>
                </p:cNvPr>
                <p:cNvPicPr/>
                <p:nvPr/>
              </p:nvPicPr>
              <p:blipFill>
                <a:blip r:embed="rId8"/>
                <a:stretch>
                  <a:fillRect/>
                </a:stretch>
              </p:blipFill>
              <p:spPr>
                <a:xfrm>
                  <a:off x="1230087" y="3513614"/>
                  <a:ext cx="7380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墨迹 19">
                  <a:extLst>
                    <a:ext uri="{FF2B5EF4-FFF2-40B4-BE49-F238E27FC236}">
                      <a16:creationId xmlns:a16="http://schemas.microsoft.com/office/drawing/2014/main" id="{B2E1872D-FBFA-86F3-2B4F-85E92F10C5AF}"/>
                    </a:ext>
                  </a:extLst>
                </p14:cNvPr>
                <p14:cNvContentPartPr/>
                <p14:nvPr/>
              </p14:nvContentPartPr>
              <p14:xfrm>
                <a:off x="1259247" y="3517934"/>
                <a:ext cx="113400" cy="132480"/>
              </p14:xfrm>
            </p:contentPart>
          </mc:Choice>
          <mc:Fallback xmlns="">
            <p:pic>
              <p:nvPicPr>
                <p:cNvPr id="20" name="墨迹 19">
                  <a:extLst>
                    <a:ext uri="{FF2B5EF4-FFF2-40B4-BE49-F238E27FC236}">
                      <a16:creationId xmlns:a16="http://schemas.microsoft.com/office/drawing/2014/main" id="{B2E1872D-FBFA-86F3-2B4F-85E92F10C5AF}"/>
                    </a:ext>
                  </a:extLst>
                </p:cNvPr>
                <p:cNvPicPr/>
                <p:nvPr/>
              </p:nvPicPr>
              <p:blipFill>
                <a:blip r:embed="rId10"/>
                <a:stretch>
                  <a:fillRect/>
                </a:stretch>
              </p:blipFill>
              <p:spPr>
                <a:xfrm>
                  <a:off x="1253127" y="3511814"/>
                  <a:ext cx="125640" cy="144720"/>
                </a:xfrm>
                <a:prstGeom prst="rect">
                  <a:avLst/>
                </a:prstGeom>
              </p:spPr>
            </p:pic>
          </mc:Fallback>
        </mc:AlternateContent>
      </p:grpSp>
    </p:spTree>
    <p:extLst>
      <p:ext uri="{BB962C8B-B14F-4D97-AF65-F5344CB8AC3E}">
        <p14:creationId xmlns:p14="http://schemas.microsoft.com/office/powerpoint/2010/main" val="1529685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2DD45410-8077-B7C7-EA4F-437DE9E20C1C}"/>
              </a:ext>
            </a:extLst>
          </p:cNvPr>
          <p:cNvSpPr txBox="1"/>
          <p:nvPr/>
        </p:nvSpPr>
        <p:spPr>
          <a:xfrm>
            <a:off x="817690" y="168930"/>
            <a:ext cx="96890" cy="369332"/>
          </a:xfrm>
          <a:prstGeom prst="rect">
            <a:avLst/>
          </a:prstGeom>
          <a:noFill/>
        </p:spPr>
        <p:txBody>
          <a:bodyPr wrap="square" rtlCol="0">
            <a:spAutoFit/>
          </a:bodyPr>
          <a:lstStyle/>
          <a:p>
            <a:r>
              <a:rPr lang="en-US" altLang="zh-CN" dirty="0"/>
              <a:t>2</a:t>
            </a:r>
            <a:endParaRPr lang="zh-CN" altLang="en-US" dirty="0"/>
          </a:p>
        </p:txBody>
      </p:sp>
      <p:sp>
        <p:nvSpPr>
          <p:cNvPr id="3" name="文本框 2">
            <a:extLst>
              <a:ext uri="{FF2B5EF4-FFF2-40B4-BE49-F238E27FC236}">
                <a16:creationId xmlns:a16="http://schemas.microsoft.com/office/drawing/2014/main" id="{642A81E4-488F-F323-904C-2256F5C23075}"/>
              </a:ext>
            </a:extLst>
          </p:cNvPr>
          <p:cNvSpPr txBox="1"/>
          <p:nvPr/>
        </p:nvSpPr>
        <p:spPr>
          <a:xfrm>
            <a:off x="2428306" y="1180848"/>
            <a:ext cx="1556297" cy="369332"/>
          </a:xfrm>
          <a:prstGeom prst="rect">
            <a:avLst/>
          </a:prstGeom>
          <a:noFill/>
        </p:spPr>
        <p:txBody>
          <a:bodyPr wrap="square" rtlCol="0">
            <a:spAutoFit/>
          </a:bodyPr>
          <a:lstStyle/>
          <a:p>
            <a:r>
              <a:rPr lang="en-US" altLang="zh-CN" dirty="0"/>
              <a:t>CVPR 2021</a:t>
            </a:r>
            <a:endParaRPr lang="zh-CN" altLang="en-US" dirty="0"/>
          </a:p>
        </p:txBody>
      </p:sp>
      <p:pic>
        <p:nvPicPr>
          <p:cNvPr id="8" name="图片 7">
            <a:extLst>
              <a:ext uri="{FF2B5EF4-FFF2-40B4-BE49-F238E27FC236}">
                <a16:creationId xmlns:a16="http://schemas.microsoft.com/office/drawing/2014/main" id="{A41A2EFE-6DDB-402B-D38C-A73138B1B770}"/>
              </a:ext>
            </a:extLst>
          </p:cNvPr>
          <p:cNvPicPr>
            <a:picLocks noChangeAspect="1"/>
          </p:cNvPicPr>
          <p:nvPr/>
        </p:nvPicPr>
        <p:blipFill>
          <a:blip r:embed="rId3"/>
          <a:stretch>
            <a:fillRect/>
          </a:stretch>
        </p:blipFill>
        <p:spPr>
          <a:xfrm>
            <a:off x="2361694" y="1870791"/>
            <a:ext cx="7364193" cy="1756529"/>
          </a:xfrm>
          <a:prstGeom prst="rect">
            <a:avLst/>
          </a:prstGeom>
        </p:spPr>
      </p:pic>
    </p:spTree>
    <p:extLst>
      <p:ext uri="{BB962C8B-B14F-4D97-AF65-F5344CB8AC3E}">
        <p14:creationId xmlns:p14="http://schemas.microsoft.com/office/powerpoint/2010/main" val="4081202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BEF7F57-56B1-CEBC-0BE4-F7801F790868}"/>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4" name="文本框 3">
            <a:extLst>
              <a:ext uri="{FF2B5EF4-FFF2-40B4-BE49-F238E27FC236}">
                <a16:creationId xmlns:a16="http://schemas.microsoft.com/office/drawing/2014/main" id="{401A7ED9-8D79-AB8C-4383-FD455DD5C0FA}"/>
              </a:ext>
            </a:extLst>
          </p:cNvPr>
          <p:cNvSpPr txBox="1"/>
          <p:nvPr/>
        </p:nvSpPr>
        <p:spPr>
          <a:xfrm>
            <a:off x="782691" y="1205101"/>
            <a:ext cx="6094990" cy="3372077"/>
          </a:xfrm>
          <a:prstGeom prst="rect">
            <a:avLst/>
          </a:prstGeom>
          <a:noFill/>
        </p:spPr>
        <p:txBody>
          <a:bodyPr wrap="square">
            <a:spAutoFit/>
          </a:bodyPr>
          <a:lstStyle/>
          <a:p>
            <a:pPr algn="just">
              <a:lnSpc>
                <a:spcPct val="150000"/>
              </a:lnSpc>
            </a:pPr>
            <a:r>
              <a:rPr lang="zh-CN" altLang="en-US" b="1" dirty="0"/>
              <a:t>均匀量化（</a:t>
            </a:r>
            <a:r>
              <a:rPr lang="en-US" altLang="zh-CN" b="1" dirty="0"/>
              <a:t>Uniform Quantization</a:t>
            </a:r>
            <a:r>
              <a:rPr lang="zh-CN" altLang="en-US" b="1" dirty="0"/>
              <a:t>）</a:t>
            </a:r>
            <a:endParaRPr lang="en-US" altLang="zh-CN" b="1" dirty="0"/>
          </a:p>
          <a:p>
            <a:pPr algn="just">
              <a:lnSpc>
                <a:spcPct val="150000"/>
              </a:lnSpc>
            </a:pPr>
            <a:r>
              <a:rPr lang="zh-CN" altLang="en-US" dirty="0"/>
              <a:t>例如，如果要将数据量化为</a:t>
            </a:r>
            <a:r>
              <a:rPr lang="en-US" altLang="zh-CN" dirty="0"/>
              <a:t>3</a:t>
            </a:r>
            <a:r>
              <a:rPr lang="zh-CN" altLang="en-US" dirty="0"/>
              <a:t>个级别（假设范围为</a:t>
            </a:r>
            <a:r>
              <a:rPr lang="en-US" altLang="zh-CN" dirty="0"/>
              <a:t>0</a:t>
            </a:r>
            <a:r>
              <a:rPr lang="zh-CN" altLang="en-US" dirty="0"/>
              <a:t>到</a:t>
            </a:r>
            <a:r>
              <a:rPr lang="en-US" altLang="zh-CN" dirty="0"/>
              <a:t>1</a:t>
            </a:r>
            <a:r>
              <a:rPr lang="zh-CN" altLang="en-US" dirty="0"/>
              <a:t>），则级别可能是</a:t>
            </a:r>
            <a:r>
              <a:rPr lang="en-US" altLang="zh-CN" dirty="0"/>
              <a:t>0, 0.5, 1</a:t>
            </a:r>
            <a:r>
              <a:rPr lang="zh-CN" altLang="en-US" dirty="0"/>
              <a:t>，每个间隔都是相等的</a:t>
            </a:r>
            <a:r>
              <a:rPr lang="en-US" altLang="zh-CN" dirty="0"/>
              <a:t>0.5</a:t>
            </a:r>
            <a:r>
              <a:rPr lang="zh-CN" altLang="en-US" dirty="0"/>
              <a:t>。</a:t>
            </a:r>
            <a:endParaRPr lang="en-US" altLang="zh-CN" dirty="0"/>
          </a:p>
          <a:p>
            <a:pPr algn="just">
              <a:lnSpc>
                <a:spcPct val="150000"/>
              </a:lnSpc>
            </a:pPr>
            <a:endParaRPr lang="en-US" altLang="zh-CN" dirty="0"/>
          </a:p>
          <a:p>
            <a:pPr algn="just">
              <a:lnSpc>
                <a:spcPct val="150000"/>
              </a:lnSpc>
            </a:pPr>
            <a:r>
              <a:rPr lang="zh-CN" altLang="en-US" b="1" dirty="0"/>
              <a:t>非均匀量化（</a:t>
            </a:r>
            <a:r>
              <a:rPr lang="en-US" altLang="zh-CN" b="1" dirty="0"/>
              <a:t>Non-uniform Quantization</a:t>
            </a:r>
            <a:r>
              <a:rPr lang="zh-CN" altLang="en-US" b="1" dirty="0"/>
              <a:t>）</a:t>
            </a:r>
            <a:endParaRPr lang="en-US" altLang="zh-CN" b="1" dirty="0"/>
          </a:p>
          <a:p>
            <a:pPr algn="just">
              <a:lnSpc>
                <a:spcPct val="150000"/>
              </a:lnSpc>
            </a:pPr>
            <a:r>
              <a:rPr lang="zh-CN" altLang="en-US" dirty="0"/>
              <a:t>例如，如果数据在</a:t>
            </a:r>
            <a:r>
              <a:rPr lang="en-US" altLang="zh-CN" dirty="0"/>
              <a:t>0</a:t>
            </a:r>
            <a:r>
              <a:rPr lang="zh-CN" altLang="en-US" dirty="0"/>
              <a:t>到</a:t>
            </a:r>
            <a:r>
              <a:rPr lang="en-US" altLang="zh-CN" dirty="0"/>
              <a:t>0.2</a:t>
            </a:r>
            <a:r>
              <a:rPr lang="zh-CN" altLang="en-US" dirty="0"/>
              <a:t>之间较为密集，而在</a:t>
            </a:r>
            <a:r>
              <a:rPr lang="en-US" altLang="zh-CN" dirty="0"/>
              <a:t>0.2</a:t>
            </a:r>
            <a:r>
              <a:rPr lang="zh-CN" altLang="en-US" dirty="0"/>
              <a:t>到</a:t>
            </a:r>
            <a:r>
              <a:rPr lang="en-US" altLang="zh-CN" dirty="0"/>
              <a:t>1</a:t>
            </a:r>
            <a:r>
              <a:rPr lang="zh-CN" altLang="en-US" dirty="0"/>
              <a:t>之间较为稀疏，则非均匀量化可以在</a:t>
            </a:r>
            <a:r>
              <a:rPr lang="en-US" altLang="zh-CN" dirty="0"/>
              <a:t>0</a:t>
            </a:r>
            <a:r>
              <a:rPr lang="zh-CN" altLang="en-US" dirty="0"/>
              <a:t>到</a:t>
            </a:r>
            <a:r>
              <a:rPr lang="en-US" altLang="zh-CN" dirty="0"/>
              <a:t>0.2</a:t>
            </a:r>
            <a:r>
              <a:rPr lang="zh-CN" altLang="en-US" dirty="0"/>
              <a:t>之间设置更多的量化级别，而在</a:t>
            </a:r>
            <a:r>
              <a:rPr lang="en-US" altLang="zh-CN" dirty="0"/>
              <a:t>0.2</a:t>
            </a:r>
            <a:r>
              <a:rPr lang="zh-CN" altLang="en-US" dirty="0"/>
              <a:t>到</a:t>
            </a:r>
            <a:r>
              <a:rPr lang="en-US" altLang="zh-CN" dirty="0"/>
              <a:t>1</a:t>
            </a:r>
            <a:r>
              <a:rPr lang="zh-CN" altLang="en-US" dirty="0"/>
              <a:t>之间设置较少的量化级。</a:t>
            </a:r>
          </a:p>
        </p:txBody>
      </p:sp>
      <p:sp>
        <p:nvSpPr>
          <p:cNvPr id="5" name="矩形 4">
            <a:extLst>
              <a:ext uri="{FF2B5EF4-FFF2-40B4-BE49-F238E27FC236}">
                <a16:creationId xmlns:a16="http://schemas.microsoft.com/office/drawing/2014/main" id="{0A109843-B57F-6477-721D-500924F006F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mc:AlternateContent xmlns:mc="http://schemas.openxmlformats.org/markup-compatibility/2006" xmlns:p14="http://schemas.microsoft.com/office/powerpoint/2010/main">
        <mc:Choice Requires="p14">
          <p:contentPart p14:bwMode="auto" r:id="rId2">
            <p14:nvContentPartPr>
              <p14:cNvPr id="7" name="墨迹 6">
                <a:extLst>
                  <a:ext uri="{FF2B5EF4-FFF2-40B4-BE49-F238E27FC236}">
                    <a16:creationId xmlns:a16="http://schemas.microsoft.com/office/drawing/2014/main" id="{04F8E600-B27D-45E3-699E-83F3675603A0}"/>
                  </a:ext>
                </a:extLst>
              </p14:cNvPr>
              <p14:cNvContentPartPr/>
              <p14:nvPr/>
            </p14:nvContentPartPr>
            <p14:xfrm>
              <a:off x="7869540" y="3192361"/>
              <a:ext cx="1482120" cy="1144440"/>
            </p14:xfrm>
          </p:contentPart>
        </mc:Choice>
        <mc:Fallback xmlns="">
          <p:pic>
            <p:nvPicPr>
              <p:cNvPr id="7" name="墨迹 6">
                <a:extLst>
                  <a:ext uri="{FF2B5EF4-FFF2-40B4-BE49-F238E27FC236}">
                    <a16:creationId xmlns:a16="http://schemas.microsoft.com/office/drawing/2014/main" id="{04F8E600-B27D-45E3-699E-83F3675603A0}"/>
                  </a:ext>
                </a:extLst>
              </p:cNvPr>
              <p:cNvPicPr/>
              <p:nvPr/>
            </p:nvPicPr>
            <p:blipFill>
              <a:blip r:embed="rId3"/>
              <a:stretch>
                <a:fillRect/>
              </a:stretch>
            </p:blipFill>
            <p:spPr>
              <a:xfrm>
                <a:off x="7863420" y="3186241"/>
                <a:ext cx="1494360" cy="1156680"/>
              </a:xfrm>
              <a:prstGeom prst="rect">
                <a:avLst/>
              </a:prstGeom>
            </p:spPr>
          </p:pic>
        </mc:Fallback>
      </mc:AlternateContent>
    </p:spTree>
    <p:extLst>
      <p:ext uri="{BB962C8B-B14F-4D97-AF65-F5344CB8AC3E}">
        <p14:creationId xmlns:p14="http://schemas.microsoft.com/office/powerpoint/2010/main" val="1383126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CB27E5A-C5A7-551A-8D0E-2186983261A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矩形 2">
            <a:extLst>
              <a:ext uri="{FF2B5EF4-FFF2-40B4-BE49-F238E27FC236}">
                <a16:creationId xmlns:a16="http://schemas.microsoft.com/office/drawing/2014/main" id="{643B6947-C33A-7E4A-8D3B-9AC25848E19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8B1D1A8-0600-D437-237F-4BC4DF5367F5}"/>
              </a:ext>
            </a:extLst>
          </p:cNvPr>
          <p:cNvPicPr>
            <a:picLocks noChangeAspect="1"/>
          </p:cNvPicPr>
          <p:nvPr/>
        </p:nvPicPr>
        <p:blipFill>
          <a:blip r:embed="rId2"/>
          <a:stretch>
            <a:fillRect/>
          </a:stretch>
        </p:blipFill>
        <p:spPr>
          <a:xfrm>
            <a:off x="815454" y="617612"/>
            <a:ext cx="4699242" cy="4896102"/>
          </a:xfrm>
          <a:prstGeom prst="rect">
            <a:avLst/>
          </a:prstGeom>
        </p:spPr>
      </p:pic>
      <p:sp>
        <p:nvSpPr>
          <p:cNvPr id="9" name="文本框 8">
            <a:extLst>
              <a:ext uri="{FF2B5EF4-FFF2-40B4-BE49-F238E27FC236}">
                <a16:creationId xmlns:a16="http://schemas.microsoft.com/office/drawing/2014/main" id="{29CA7377-36E6-2D43-CBAB-19C7D6724EC5}"/>
              </a:ext>
            </a:extLst>
          </p:cNvPr>
          <p:cNvSpPr txBox="1"/>
          <p:nvPr/>
        </p:nvSpPr>
        <p:spPr>
          <a:xfrm>
            <a:off x="6020809" y="818321"/>
            <a:ext cx="5242661" cy="3372077"/>
          </a:xfrm>
          <a:prstGeom prst="rect">
            <a:avLst/>
          </a:prstGeom>
          <a:noFill/>
        </p:spPr>
        <p:txBody>
          <a:bodyPr wrap="square">
            <a:spAutoFit/>
          </a:bodyPr>
          <a:lstStyle/>
          <a:p>
            <a:pPr marL="342900" indent="-342900">
              <a:lnSpc>
                <a:spcPct val="150000"/>
              </a:lnSpc>
              <a:buAutoNum type="arabicPeriod"/>
            </a:pPr>
            <a:r>
              <a:rPr lang="en-US" altLang="zh-CN" b="1" dirty="0"/>
              <a:t>Clipping</a:t>
            </a:r>
            <a:r>
              <a:rPr lang="zh-CN" altLang="en-US" dirty="0"/>
              <a:t>：将输入数据的范围限制在</a:t>
            </a:r>
            <a:r>
              <a:rPr lang="en-US" altLang="zh-CN" dirty="0"/>
              <a:t>-1</a:t>
            </a:r>
            <a:r>
              <a:rPr lang="zh-CN" altLang="en-US" dirty="0"/>
              <a:t>到</a:t>
            </a:r>
            <a:r>
              <a:rPr lang="en-US" altLang="zh-CN" dirty="0"/>
              <a:t>1</a:t>
            </a:r>
            <a:r>
              <a:rPr lang="zh-CN" altLang="en-US" dirty="0"/>
              <a:t>之间，控制量化误差</a:t>
            </a:r>
            <a:endParaRPr lang="en-US" altLang="zh-CN" dirty="0"/>
          </a:p>
          <a:p>
            <a:pPr marL="342900" indent="-342900">
              <a:lnSpc>
                <a:spcPct val="150000"/>
              </a:lnSpc>
              <a:buAutoNum type="arabicPeriod"/>
            </a:pPr>
            <a:r>
              <a:rPr lang="en-US" altLang="zh-CN" b="1" dirty="0"/>
              <a:t>Compressing</a:t>
            </a:r>
            <a:r>
              <a:rPr lang="zh-CN" altLang="en-US" dirty="0"/>
              <a:t>：通过一个可学习的非线性函数对数据进行压缩</a:t>
            </a:r>
            <a:endParaRPr lang="en-US" altLang="zh-CN" dirty="0"/>
          </a:p>
          <a:p>
            <a:pPr marL="342900" indent="-342900">
              <a:lnSpc>
                <a:spcPct val="150000"/>
              </a:lnSpc>
              <a:buAutoNum type="arabicPeriod"/>
            </a:pPr>
            <a:r>
              <a:rPr lang="en-US" altLang="zh-CN" b="1" dirty="0"/>
              <a:t>Rounding</a:t>
            </a:r>
            <a:r>
              <a:rPr lang="zh-CN" altLang="en-US" dirty="0"/>
              <a:t>：压缩后的数据四舍五入到最近的量化级别</a:t>
            </a:r>
            <a:endParaRPr lang="en-US" altLang="zh-CN" dirty="0"/>
          </a:p>
          <a:p>
            <a:pPr marL="342900" indent="-342900">
              <a:lnSpc>
                <a:spcPct val="150000"/>
              </a:lnSpc>
              <a:buFont typeface="+mj-lt"/>
              <a:buAutoNum type="arabicPeriod"/>
            </a:pPr>
            <a:r>
              <a:rPr lang="en-US" altLang="zh-CN" b="1" dirty="0"/>
              <a:t>Expanding</a:t>
            </a:r>
            <a:r>
              <a:rPr lang="zh-CN" altLang="en-US" dirty="0"/>
              <a:t>：使用压缩函数的逆函数来扩展数据，恢复到其原始的或接近原始的范围和形状</a:t>
            </a:r>
          </a:p>
        </p:txBody>
      </p:sp>
    </p:spTree>
    <p:extLst>
      <p:ext uri="{BB962C8B-B14F-4D97-AF65-F5344CB8AC3E}">
        <p14:creationId xmlns:p14="http://schemas.microsoft.com/office/powerpoint/2010/main" val="611283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8DED73-D766-0D3C-246E-90DE0255CAC1}"/>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3" name="矩形 2">
            <a:extLst>
              <a:ext uri="{FF2B5EF4-FFF2-40B4-BE49-F238E27FC236}">
                <a16:creationId xmlns:a16="http://schemas.microsoft.com/office/drawing/2014/main" id="{8EFC1C56-CF50-EF0F-02B5-652691EA6CF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1777B765-D529-0A2D-048E-C7F2397AEA18}"/>
              </a:ext>
            </a:extLst>
          </p:cNvPr>
          <p:cNvPicPr>
            <a:picLocks noChangeAspect="1"/>
          </p:cNvPicPr>
          <p:nvPr/>
        </p:nvPicPr>
        <p:blipFill>
          <a:blip r:embed="rId2"/>
          <a:stretch>
            <a:fillRect/>
          </a:stretch>
        </p:blipFill>
        <p:spPr>
          <a:xfrm>
            <a:off x="554350" y="138617"/>
            <a:ext cx="3993428" cy="6378854"/>
          </a:xfrm>
          <a:prstGeom prst="rect">
            <a:avLst/>
          </a:prstGeom>
        </p:spPr>
      </p:pic>
      <p:sp>
        <p:nvSpPr>
          <p:cNvPr id="7" name="文本框 6">
            <a:extLst>
              <a:ext uri="{FF2B5EF4-FFF2-40B4-BE49-F238E27FC236}">
                <a16:creationId xmlns:a16="http://schemas.microsoft.com/office/drawing/2014/main" id="{3F010277-EDFF-8CD6-152B-8448540A91B7}"/>
              </a:ext>
            </a:extLst>
          </p:cNvPr>
          <p:cNvSpPr txBox="1"/>
          <p:nvPr/>
        </p:nvSpPr>
        <p:spPr>
          <a:xfrm>
            <a:off x="5179077" y="341642"/>
            <a:ext cx="6094990" cy="212686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t>x </a:t>
            </a:r>
            <a:r>
              <a:rPr lang="zh-CN" altLang="en-US" dirty="0"/>
              <a:t>是输入的权重或激活值</a:t>
            </a:r>
            <a:endParaRPr lang="en-US" altLang="zh-CN" dirty="0"/>
          </a:p>
          <a:p>
            <a:pPr marL="285750" indent="-285750">
              <a:lnSpc>
                <a:spcPct val="150000"/>
              </a:lnSpc>
              <a:buFont typeface="Wingdings" panose="05000000000000000000" pitchFamily="2" charset="2"/>
              <a:buChar char="Ø"/>
            </a:pPr>
            <a:r>
              <a:rPr lang="el-GR" altLang="zh-CN" dirty="0"/>
              <a:t>α </a:t>
            </a:r>
            <a:r>
              <a:rPr lang="en-US" altLang="zh-CN" dirty="0"/>
              <a:t>is a clipping parameter</a:t>
            </a:r>
            <a:r>
              <a:rPr lang="zh-CN" altLang="en-US" dirty="0"/>
              <a:t>用于确定量化前将值限制在 </a:t>
            </a:r>
            <a:r>
              <a:rPr lang="en-US" altLang="zh-CN" dirty="0"/>
              <a:t>[−α,α] </a:t>
            </a:r>
            <a:r>
              <a:rPr lang="zh-CN" altLang="en-US" dirty="0"/>
              <a:t>的范围内</a:t>
            </a:r>
            <a:endParaRPr lang="en-US" altLang="zh-CN" dirty="0"/>
          </a:p>
          <a:p>
            <a:pPr marL="285750" indent="-285750">
              <a:lnSpc>
                <a:spcPct val="150000"/>
              </a:lnSpc>
              <a:buFont typeface="Wingdings" panose="05000000000000000000" pitchFamily="2" charset="2"/>
              <a:buChar char="Ø"/>
            </a:pPr>
            <a:r>
              <a:rPr lang="en-US" altLang="zh-CN" dirty="0" err="1"/>
              <a:t>qb</a:t>
            </a:r>
            <a:r>
              <a:rPr lang="en-US" altLang="zh-CN" dirty="0"/>
              <a:t>(·) is a uniform quantization function</a:t>
            </a:r>
          </a:p>
          <a:p>
            <a:pPr marL="285750" indent="-285750">
              <a:lnSpc>
                <a:spcPct val="150000"/>
              </a:lnSpc>
              <a:buFont typeface="Wingdings" panose="05000000000000000000" pitchFamily="2" charset="2"/>
              <a:buChar char="Ø"/>
            </a:pPr>
            <a:r>
              <a:rPr lang="en-US" altLang="zh-CN" dirty="0"/>
              <a:t>b is the bit width</a:t>
            </a:r>
            <a:endParaRPr lang="zh-CN" altLang="en-US" dirty="0"/>
          </a:p>
        </p:txBody>
      </p:sp>
      <p:pic>
        <p:nvPicPr>
          <p:cNvPr id="9" name="图片 8">
            <a:extLst>
              <a:ext uri="{FF2B5EF4-FFF2-40B4-BE49-F238E27FC236}">
                <a16:creationId xmlns:a16="http://schemas.microsoft.com/office/drawing/2014/main" id="{DEAF3FE2-E4EE-24C5-BA7D-9F1FB8FF2663}"/>
              </a:ext>
            </a:extLst>
          </p:cNvPr>
          <p:cNvPicPr>
            <a:picLocks noChangeAspect="1"/>
          </p:cNvPicPr>
          <p:nvPr/>
        </p:nvPicPr>
        <p:blipFill>
          <a:blip r:embed="rId3"/>
          <a:stretch>
            <a:fillRect/>
          </a:stretch>
        </p:blipFill>
        <p:spPr>
          <a:xfrm>
            <a:off x="4881576" y="2965217"/>
            <a:ext cx="7004393" cy="1153122"/>
          </a:xfrm>
          <a:prstGeom prst="rect">
            <a:avLst/>
          </a:prstGeom>
        </p:spPr>
      </p:pic>
      <p:sp>
        <p:nvSpPr>
          <p:cNvPr id="11" name="文本框 10">
            <a:extLst>
              <a:ext uri="{FF2B5EF4-FFF2-40B4-BE49-F238E27FC236}">
                <a16:creationId xmlns:a16="http://schemas.microsoft.com/office/drawing/2014/main" id="{3790CB0B-EB8B-2739-F41E-50F2D8D26FCE}"/>
              </a:ext>
            </a:extLst>
          </p:cNvPr>
          <p:cNvSpPr txBox="1"/>
          <p:nvPr/>
        </p:nvSpPr>
        <p:spPr>
          <a:xfrm>
            <a:off x="5258810" y="5075428"/>
            <a:ext cx="6094990" cy="87908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通过直通估计器（</a:t>
            </a:r>
            <a:r>
              <a:rPr lang="en-US" altLang="zh-CN" dirty="0"/>
              <a:t>Straight-Through Estimator, STE</a:t>
            </a:r>
            <a:r>
              <a:rPr lang="zh-CN" altLang="en-US" dirty="0"/>
              <a:t>）来近似梯度，使得在训练过程中可以进行反向传播</a:t>
            </a:r>
          </a:p>
        </p:txBody>
      </p:sp>
      <mc:AlternateContent xmlns:mc="http://schemas.openxmlformats.org/markup-compatibility/2006" xmlns:p14="http://schemas.microsoft.com/office/powerpoint/2010/main">
        <mc:Choice Requires="p14">
          <p:contentPart p14:bwMode="auto" r:id="rId4">
            <p14:nvContentPartPr>
              <p14:cNvPr id="12" name="墨迹 11">
                <a:extLst>
                  <a:ext uri="{FF2B5EF4-FFF2-40B4-BE49-F238E27FC236}">
                    <a16:creationId xmlns:a16="http://schemas.microsoft.com/office/drawing/2014/main" id="{1CBD205E-E758-4299-481F-343B16DFD3AA}"/>
                  </a:ext>
                </a:extLst>
              </p14:cNvPr>
              <p14:cNvContentPartPr/>
              <p14:nvPr/>
            </p14:nvContentPartPr>
            <p14:xfrm>
              <a:off x="3299753" y="3463574"/>
              <a:ext cx="78480" cy="214200"/>
            </p14:xfrm>
          </p:contentPart>
        </mc:Choice>
        <mc:Fallback xmlns="">
          <p:pic>
            <p:nvPicPr>
              <p:cNvPr id="12" name="墨迹 11">
                <a:extLst>
                  <a:ext uri="{FF2B5EF4-FFF2-40B4-BE49-F238E27FC236}">
                    <a16:creationId xmlns:a16="http://schemas.microsoft.com/office/drawing/2014/main" id="{1CBD205E-E758-4299-481F-343B16DFD3AA}"/>
                  </a:ext>
                </a:extLst>
              </p:cNvPr>
              <p:cNvPicPr/>
              <p:nvPr/>
            </p:nvPicPr>
            <p:blipFill>
              <a:blip r:embed="rId5"/>
              <a:stretch>
                <a:fillRect/>
              </a:stretch>
            </p:blipFill>
            <p:spPr>
              <a:xfrm>
                <a:off x="3293633" y="3457454"/>
                <a:ext cx="907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285C6CBA-6F2F-4941-8F65-2E1005AA5147}"/>
                  </a:ext>
                </a:extLst>
              </p14:cNvPr>
              <p14:cNvContentPartPr/>
              <p14:nvPr/>
            </p14:nvContentPartPr>
            <p14:xfrm>
              <a:off x="3597113" y="3463574"/>
              <a:ext cx="114840" cy="214200"/>
            </p14:xfrm>
          </p:contentPart>
        </mc:Choice>
        <mc:Fallback xmlns="">
          <p:pic>
            <p:nvPicPr>
              <p:cNvPr id="13" name="墨迹 12">
                <a:extLst>
                  <a:ext uri="{FF2B5EF4-FFF2-40B4-BE49-F238E27FC236}">
                    <a16:creationId xmlns:a16="http://schemas.microsoft.com/office/drawing/2014/main" id="{285C6CBA-6F2F-4941-8F65-2E1005AA5147}"/>
                  </a:ext>
                </a:extLst>
              </p:cNvPr>
              <p:cNvPicPr/>
              <p:nvPr/>
            </p:nvPicPr>
            <p:blipFill>
              <a:blip r:embed="rId7"/>
              <a:stretch>
                <a:fillRect/>
              </a:stretch>
            </p:blipFill>
            <p:spPr>
              <a:xfrm>
                <a:off x="3590993" y="3457454"/>
                <a:ext cx="1270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A66A2789-3DD0-7526-975E-2865A9EE034F}"/>
                  </a:ext>
                </a:extLst>
              </p14:cNvPr>
              <p14:cNvContentPartPr/>
              <p14:nvPr/>
            </p14:nvContentPartPr>
            <p14:xfrm>
              <a:off x="8598593" y="5794934"/>
              <a:ext cx="360" cy="360"/>
            </p14:xfrm>
          </p:contentPart>
        </mc:Choice>
        <mc:Fallback xmlns="">
          <p:pic>
            <p:nvPicPr>
              <p:cNvPr id="14" name="墨迹 13">
                <a:extLst>
                  <a:ext uri="{FF2B5EF4-FFF2-40B4-BE49-F238E27FC236}">
                    <a16:creationId xmlns:a16="http://schemas.microsoft.com/office/drawing/2014/main" id="{A66A2789-3DD0-7526-975E-2865A9EE034F}"/>
                  </a:ext>
                </a:extLst>
              </p:cNvPr>
              <p:cNvPicPr/>
              <p:nvPr/>
            </p:nvPicPr>
            <p:blipFill>
              <a:blip r:embed="rId9"/>
              <a:stretch>
                <a:fillRect/>
              </a:stretch>
            </p:blipFill>
            <p:spPr>
              <a:xfrm>
                <a:off x="8592473" y="5788814"/>
                <a:ext cx="12600" cy="12600"/>
              </a:xfrm>
              <a:prstGeom prst="rect">
                <a:avLst/>
              </a:prstGeom>
            </p:spPr>
          </p:pic>
        </mc:Fallback>
      </mc:AlternateContent>
      <p:pic>
        <p:nvPicPr>
          <p:cNvPr id="16" name="图片 15">
            <a:extLst>
              <a:ext uri="{FF2B5EF4-FFF2-40B4-BE49-F238E27FC236}">
                <a16:creationId xmlns:a16="http://schemas.microsoft.com/office/drawing/2014/main" id="{2BF9F9E7-C0E1-2AAA-1367-21784A8EE322}"/>
              </a:ext>
            </a:extLst>
          </p:cNvPr>
          <p:cNvPicPr>
            <a:picLocks noChangeAspect="1"/>
          </p:cNvPicPr>
          <p:nvPr/>
        </p:nvPicPr>
        <p:blipFill>
          <a:blip r:embed="rId10"/>
          <a:stretch>
            <a:fillRect/>
          </a:stretch>
        </p:blipFill>
        <p:spPr>
          <a:xfrm>
            <a:off x="6353207" y="5954515"/>
            <a:ext cx="1822962" cy="401835"/>
          </a:xfrm>
          <a:prstGeom prst="rect">
            <a:avLst/>
          </a:prstGeom>
        </p:spPr>
      </p:pic>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62EA9E32-7160-367D-562B-C9A8F8D945AF}"/>
                  </a:ext>
                </a:extLst>
              </p14:cNvPr>
              <p14:cNvContentPartPr/>
              <p14:nvPr/>
            </p14:nvContentPartPr>
            <p14:xfrm>
              <a:off x="364673" y="137174"/>
              <a:ext cx="1759680" cy="441720"/>
            </p14:xfrm>
          </p:contentPart>
        </mc:Choice>
        <mc:Fallback xmlns="">
          <p:pic>
            <p:nvPicPr>
              <p:cNvPr id="17" name="墨迹 16">
                <a:extLst>
                  <a:ext uri="{FF2B5EF4-FFF2-40B4-BE49-F238E27FC236}">
                    <a16:creationId xmlns:a16="http://schemas.microsoft.com/office/drawing/2014/main" id="{62EA9E32-7160-367D-562B-C9A8F8D945AF}"/>
                  </a:ext>
                </a:extLst>
              </p:cNvPr>
              <p:cNvPicPr/>
              <p:nvPr/>
            </p:nvPicPr>
            <p:blipFill>
              <a:blip r:embed="rId12"/>
              <a:stretch>
                <a:fillRect/>
              </a:stretch>
            </p:blipFill>
            <p:spPr>
              <a:xfrm>
                <a:off x="358553" y="131054"/>
                <a:ext cx="1771920" cy="453960"/>
              </a:xfrm>
              <a:prstGeom prst="rect">
                <a:avLst/>
              </a:prstGeom>
            </p:spPr>
          </p:pic>
        </mc:Fallback>
      </mc:AlternateContent>
    </p:spTree>
    <p:extLst>
      <p:ext uri="{BB962C8B-B14F-4D97-AF65-F5344CB8AC3E}">
        <p14:creationId xmlns:p14="http://schemas.microsoft.com/office/powerpoint/2010/main" val="302037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FF2DF46-A668-934A-E2DE-CF27482CB7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FB6B5C9-D771-904B-FDF3-56EDD52AB05C}"/>
              </a:ext>
            </a:extLst>
          </p:cNvPr>
          <p:cNvPicPr>
            <a:picLocks noChangeAspect="1"/>
          </p:cNvPicPr>
          <p:nvPr/>
        </p:nvPicPr>
        <p:blipFill>
          <a:blip r:embed="rId2"/>
          <a:stretch>
            <a:fillRect/>
          </a:stretch>
        </p:blipFill>
        <p:spPr>
          <a:xfrm>
            <a:off x="215059" y="88358"/>
            <a:ext cx="4346556" cy="895051"/>
          </a:xfrm>
          <a:prstGeom prst="rect">
            <a:avLst/>
          </a:prstGeom>
        </p:spPr>
      </p:pic>
      <p:pic>
        <p:nvPicPr>
          <p:cNvPr id="7" name="图片 6">
            <a:extLst>
              <a:ext uri="{FF2B5EF4-FFF2-40B4-BE49-F238E27FC236}">
                <a16:creationId xmlns:a16="http://schemas.microsoft.com/office/drawing/2014/main" id="{5A0173D1-35D3-597B-3879-8B394F0D0E45}"/>
              </a:ext>
            </a:extLst>
          </p:cNvPr>
          <p:cNvPicPr>
            <a:picLocks noChangeAspect="1"/>
          </p:cNvPicPr>
          <p:nvPr/>
        </p:nvPicPr>
        <p:blipFill>
          <a:blip r:embed="rId3"/>
          <a:stretch>
            <a:fillRect/>
          </a:stretch>
        </p:blipFill>
        <p:spPr>
          <a:xfrm>
            <a:off x="299275" y="895051"/>
            <a:ext cx="4341063" cy="5874591"/>
          </a:xfrm>
          <a:prstGeom prst="rect">
            <a:avLst/>
          </a:prstGeom>
        </p:spPr>
      </p:pic>
      <p:grpSp>
        <p:nvGrpSpPr>
          <p:cNvPr id="11" name="组合 10">
            <a:extLst>
              <a:ext uri="{FF2B5EF4-FFF2-40B4-BE49-F238E27FC236}">
                <a16:creationId xmlns:a16="http://schemas.microsoft.com/office/drawing/2014/main" id="{1E9733DB-C409-AC48-7945-8626A057BEA9}"/>
              </a:ext>
            </a:extLst>
          </p:cNvPr>
          <p:cNvGrpSpPr/>
          <p:nvPr/>
        </p:nvGrpSpPr>
        <p:grpSpPr>
          <a:xfrm>
            <a:off x="2343593" y="2139854"/>
            <a:ext cx="987840" cy="1274760"/>
            <a:chOff x="2343593" y="2139854"/>
            <a:chExt cx="987840" cy="1274760"/>
          </a:xfrm>
        </p:grpSpPr>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6FFC5F6A-B0FC-E726-43FB-BFD97FABE42C}"/>
                    </a:ext>
                  </a:extLst>
                </p14:cNvPr>
                <p14:cNvContentPartPr/>
                <p14:nvPr/>
              </p14:nvContentPartPr>
              <p14:xfrm>
                <a:off x="2343593" y="2139854"/>
                <a:ext cx="987840" cy="906480"/>
              </p14:xfrm>
            </p:contentPart>
          </mc:Choice>
          <mc:Fallback xmlns="">
            <p:pic>
              <p:nvPicPr>
                <p:cNvPr id="8" name="墨迹 7">
                  <a:extLst>
                    <a:ext uri="{FF2B5EF4-FFF2-40B4-BE49-F238E27FC236}">
                      <a16:creationId xmlns:a16="http://schemas.microsoft.com/office/drawing/2014/main" id="{6FFC5F6A-B0FC-E726-43FB-BFD97FABE42C}"/>
                    </a:ext>
                  </a:extLst>
                </p:cNvPr>
                <p:cNvPicPr/>
                <p:nvPr/>
              </p:nvPicPr>
              <p:blipFill>
                <a:blip r:embed="rId5"/>
                <a:stretch>
                  <a:fillRect/>
                </a:stretch>
              </p:blipFill>
              <p:spPr>
                <a:xfrm>
                  <a:off x="2337473" y="2133734"/>
                  <a:ext cx="1000080" cy="91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a:extLst>
                    <a:ext uri="{FF2B5EF4-FFF2-40B4-BE49-F238E27FC236}">
                      <a16:creationId xmlns:a16="http://schemas.microsoft.com/office/drawing/2014/main" id="{8F06CEAC-5E47-59C6-E18D-5092C93CE19A}"/>
                    </a:ext>
                  </a:extLst>
                </p14:cNvPr>
                <p14:cNvContentPartPr/>
                <p14:nvPr/>
              </p14:nvContentPartPr>
              <p14:xfrm>
                <a:off x="2568953" y="3021134"/>
                <a:ext cx="132120" cy="280080"/>
              </p14:xfrm>
            </p:contentPart>
          </mc:Choice>
          <mc:Fallback xmlns="">
            <p:pic>
              <p:nvPicPr>
                <p:cNvPr id="9" name="墨迹 8">
                  <a:extLst>
                    <a:ext uri="{FF2B5EF4-FFF2-40B4-BE49-F238E27FC236}">
                      <a16:creationId xmlns:a16="http://schemas.microsoft.com/office/drawing/2014/main" id="{8F06CEAC-5E47-59C6-E18D-5092C93CE19A}"/>
                    </a:ext>
                  </a:extLst>
                </p:cNvPr>
                <p:cNvPicPr/>
                <p:nvPr/>
              </p:nvPicPr>
              <p:blipFill>
                <a:blip r:embed="rId7"/>
                <a:stretch>
                  <a:fillRect/>
                </a:stretch>
              </p:blipFill>
              <p:spPr>
                <a:xfrm>
                  <a:off x="2562833" y="3015014"/>
                  <a:ext cx="144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20300FA5-9829-5623-F975-CA2AB099ACC9}"/>
                    </a:ext>
                  </a:extLst>
                </p14:cNvPr>
                <p14:cNvContentPartPr/>
                <p14:nvPr/>
              </p14:nvContentPartPr>
              <p14:xfrm>
                <a:off x="2483273" y="3209054"/>
                <a:ext cx="433080" cy="205560"/>
              </p14:xfrm>
            </p:contentPart>
          </mc:Choice>
          <mc:Fallback xmlns="">
            <p:pic>
              <p:nvPicPr>
                <p:cNvPr id="10" name="墨迹 9">
                  <a:extLst>
                    <a:ext uri="{FF2B5EF4-FFF2-40B4-BE49-F238E27FC236}">
                      <a16:creationId xmlns:a16="http://schemas.microsoft.com/office/drawing/2014/main" id="{20300FA5-9829-5623-F975-CA2AB099ACC9}"/>
                    </a:ext>
                  </a:extLst>
                </p:cNvPr>
                <p:cNvPicPr/>
                <p:nvPr/>
              </p:nvPicPr>
              <p:blipFill>
                <a:blip r:embed="rId9"/>
                <a:stretch>
                  <a:fillRect/>
                </a:stretch>
              </p:blipFill>
              <p:spPr>
                <a:xfrm>
                  <a:off x="2477153" y="3202934"/>
                  <a:ext cx="445320" cy="217800"/>
                </a:xfrm>
                <a:prstGeom prst="rect">
                  <a:avLst/>
                </a:prstGeom>
              </p:spPr>
            </p:pic>
          </mc:Fallback>
        </mc:AlternateContent>
      </p:grpSp>
      <p:pic>
        <p:nvPicPr>
          <p:cNvPr id="12" name="图片 11">
            <a:extLst>
              <a:ext uri="{FF2B5EF4-FFF2-40B4-BE49-F238E27FC236}">
                <a16:creationId xmlns:a16="http://schemas.microsoft.com/office/drawing/2014/main" id="{CF8E5A22-9BEE-1F4E-9647-8DCBA1453F50}"/>
              </a:ext>
            </a:extLst>
          </p:cNvPr>
          <p:cNvPicPr>
            <a:picLocks noChangeAspect="1"/>
          </p:cNvPicPr>
          <p:nvPr/>
        </p:nvPicPr>
        <p:blipFill>
          <a:blip r:embed="rId10"/>
          <a:stretch>
            <a:fillRect/>
          </a:stretch>
        </p:blipFill>
        <p:spPr>
          <a:xfrm>
            <a:off x="5623305" y="6408"/>
            <a:ext cx="3856718" cy="4016789"/>
          </a:xfrm>
          <a:prstGeom prst="rect">
            <a:avLst/>
          </a:prstGeom>
        </p:spPr>
      </p:pic>
      <p:pic>
        <p:nvPicPr>
          <p:cNvPr id="14" name="图片 13">
            <a:extLst>
              <a:ext uri="{FF2B5EF4-FFF2-40B4-BE49-F238E27FC236}">
                <a16:creationId xmlns:a16="http://schemas.microsoft.com/office/drawing/2014/main" id="{AE1109EF-6DB5-497A-D728-98861A3B5C1B}"/>
              </a:ext>
            </a:extLst>
          </p:cNvPr>
          <p:cNvPicPr>
            <a:picLocks noChangeAspect="1"/>
          </p:cNvPicPr>
          <p:nvPr/>
        </p:nvPicPr>
        <p:blipFill>
          <a:blip r:embed="rId11"/>
          <a:stretch>
            <a:fillRect/>
          </a:stretch>
        </p:blipFill>
        <p:spPr>
          <a:xfrm>
            <a:off x="4967257" y="4041367"/>
            <a:ext cx="7095344" cy="2728275"/>
          </a:xfrm>
          <a:prstGeom prst="rect">
            <a:avLst/>
          </a:prstGeom>
        </p:spPr>
      </p:pic>
      <p:sp>
        <p:nvSpPr>
          <p:cNvPr id="2" name="灯片编号占位符 1">
            <a:extLst>
              <a:ext uri="{FF2B5EF4-FFF2-40B4-BE49-F238E27FC236}">
                <a16:creationId xmlns:a16="http://schemas.microsoft.com/office/drawing/2014/main" id="{A1975E15-C912-A3DA-BA0C-6F5792C0D7C8}"/>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mc:AlternateContent xmlns:mc="http://schemas.openxmlformats.org/markup-compatibility/2006" xmlns:p14="http://schemas.microsoft.com/office/powerpoint/2010/main">
        <mc:Choice Requires="p14">
          <p:contentPart p14:bwMode="auto" r:id="rId12">
            <p14:nvContentPartPr>
              <p14:cNvPr id="20" name="墨迹 19">
                <a:extLst>
                  <a:ext uri="{FF2B5EF4-FFF2-40B4-BE49-F238E27FC236}">
                    <a16:creationId xmlns:a16="http://schemas.microsoft.com/office/drawing/2014/main" id="{DCA57967-6EEC-16E0-3222-525D46E8B1A7}"/>
                  </a:ext>
                </a:extLst>
              </p14:cNvPr>
              <p14:cNvContentPartPr/>
              <p14:nvPr/>
            </p14:nvContentPartPr>
            <p14:xfrm>
              <a:off x="7502753" y="5655614"/>
              <a:ext cx="360" cy="360"/>
            </p14:xfrm>
          </p:contentPart>
        </mc:Choice>
        <mc:Fallback xmlns="">
          <p:pic>
            <p:nvPicPr>
              <p:cNvPr id="20" name="墨迹 19">
                <a:extLst>
                  <a:ext uri="{FF2B5EF4-FFF2-40B4-BE49-F238E27FC236}">
                    <a16:creationId xmlns:a16="http://schemas.microsoft.com/office/drawing/2014/main" id="{DCA57967-6EEC-16E0-3222-525D46E8B1A7}"/>
                  </a:ext>
                </a:extLst>
              </p:cNvPr>
              <p:cNvPicPr/>
              <p:nvPr/>
            </p:nvPicPr>
            <p:blipFill>
              <a:blip r:embed="rId13"/>
              <a:stretch>
                <a:fillRect/>
              </a:stretch>
            </p:blipFill>
            <p:spPr>
              <a:xfrm>
                <a:off x="7496633" y="5649494"/>
                <a:ext cx="12600" cy="12600"/>
              </a:xfrm>
              <a:prstGeom prst="rect">
                <a:avLst/>
              </a:prstGeom>
            </p:spPr>
          </p:pic>
        </mc:Fallback>
      </mc:AlternateContent>
      <p:grpSp>
        <p:nvGrpSpPr>
          <p:cNvPr id="22" name="组合 21">
            <a:extLst>
              <a:ext uri="{FF2B5EF4-FFF2-40B4-BE49-F238E27FC236}">
                <a16:creationId xmlns:a16="http://schemas.microsoft.com/office/drawing/2014/main" id="{32697FA5-1B70-7232-BC8F-9670F64782C3}"/>
              </a:ext>
            </a:extLst>
          </p:cNvPr>
          <p:cNvGrpSpPr/>
          <p:nvPr/>
        </p:nvGrpSpPr>
        <p:grpSpPr>
          <a:xfrm>
            <a:off x="338753" y="4444574"/>
            <a:ext cx="4792320" cy="451026"/>
            <a:chOff x="338753" y="4444574"/>
            <a:chExt cx="4792320" cy="451026"/>
          </a:xfrm>
        </p:grpSpPr>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989BB7AB-0605-20CA-1822-14A94B604072}"/>
                    </a:ext>
                  </a:extLst>
                </p14:cNvPr>
                <p14:cNvContentPartPr/>
                <p14:nvPr/>
              </p14:nvContentPartPr>
              <p14:xfrm>
                <a:off x="3826793" y="4444574"/>
                <a:ext cx="666360" cy="12600"/>
              </p14:xfrm>
            </p:contentPart>
          </mc:Choice>
          <mc:Fallback xmlns="">
            <p:pic>
              <p:nvPicPr>
                <p:cNvPr id="15" name="墨迹 14">
                  <a:extLst>
                    <a:ext uri="{FF2B5EF4-FFF2-40B4-BE49-F238E27FC236}">
                      <a16:creationId xmlns:a16="http://schemas.microsoft.com/office/drawing/2014/main" id="{989BB7AB-0605-20CA-1822-14A94B604072}"/>
                    </a:ext>
                  </a:extLst>
                </p:cNvPr>
                <p:cNvPicPr/>
                <p:nvPr/>
              </p:nvPicPr>
              <p:blipFill>
                <a:blip r:embed="rId15"/>
                <a:stretch>
                  <a:fillRect/>
                </a:stretch>
              </p:blipFill>
              <p:spPr>
                <a:xfrm>
                  <a:off x="3820673" y="4438454"/>
                  <a:ext cx="678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C89000B6-FF82-D90A-8854-E1E45D34E697}"/>
                    </a:ext>
                  </a:extLst>
                </p14:cNvPr>
                <p14:cNvContentPartPr/>
                <p14:nvPr/>
              </p14:nvContentPartPr>
              <p14:xfrm>
                <a:off x="338753" y="4644374"/>
                <a:ext cx="1005480" cy="24840"/>
              </p14:xfrm>
            </p:contentPart>
          </mc:Choice>
          <mc:Fallback xmlns="">
            <p:pic>
              <p:nvPicPr>
                <p:cNvPr id="16" name="墨迹 15">
                  <a:extLst>
                    <a:ext uri="{FF2B5EF4-FFF2-40B4-BE49-F238E27FC236}">
                      <a16:creationId xmlns:a16="http://schemas.microsoft.com/office/drawing/2014/main" id="{C89000B6-FF82-D90A-8854-E1E45D34E697}"/>
                    </a:ext>
                  </a:extLst>
                </p:cNvPr>
                <p:cNvPicPr/>
                <p:nvPr/>
              </p:nvPicPr>
              <p:blipFill>
                <a:blip r:embed="rId17"/>
                <a:stretch>
                  <a:fillRect/>
                </a:stretch>
              </p:blipFill>
              <p:spPr>
                <a:xfrm>
                  <a:off x="332633" y="4638254"/>
                  <a:ext cx="1017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B53EF0DD-11DE-DE69-EA44-75BCC239E421}"/>
                    </a:ext>
                  </a:extLst>
                </p14:cNvPr>
                <p14:cNvContentPartPr/>
                <p14:nvPr/>
              </p14:nvContentPartPr>
              <p14:xfrm>
                <a:off x="4517273" y="4456814"/>
                <a:ext cx="568440" cy="322560"/>
              </p14:xfrm>
            </p:contentPart>
          </mc:Choice>
          <mc:Fallback xmlns="">
            <p:pic>
              <p:nvPicPr>
                <p:cNvPr id="17" name="墨迹 16">
                  <a:extLst>
                    <a:ext uri="{FF2B5EF4-FFF2-40B4-BE49-F238E27FC236}">
                      <a16:creationId xmlns:a16="http://schemas.microsoft.com/office/drawing/2014/main" id="{B53EF0DD-11DE-DE69-EA44-75BCC239E421}"/>
                    </a:ext>
                  </a:extLst>
                </p:cNvPr>
                <p:cNvPicPr/>
                <p:nvPr/>
              </p:nvPicPr>
              <p:blipFill>
                <a:blip r:embed="rId19"/>
                <a:stretch>
                  <a:fillRect/>
                </a:stretch>
              </p:blipFill>
              <p:spPr>
                <a:xfrm>
                  <a:off x="4511153" y="4450694"/>
                  <a:ext cx="580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E809D705-9AFB-5DDC-F161-46259F65D476}"/>
                    </a:ext>
                  </a:extLst>
                </p14:cNvPr>
                <p14:cNvContentPartPr/>
                <p14:nvPr/>
              </p14:nvContentPartPr>
              <p14:xfrm>
                <a:off x="4828673" y="4662734"/>
                <a:ext cx="302400" cy="168120"/>
              </p14:xfrm>
            </p:contentPart>
          </mc:Choice>
          <mc:Fallback xmlns="">
            <p:pic>
              <p:nvPicPr>
                <p:cNvPr id="18" name="墨迹 17">
                  <a:extLst>
                    <a:ext uri="{FF2B5EF4-FFF2-40B4-BE49-F238E27FC236}">
                      <a16:creationId xmlns:a16="http://schemas.microsoft.com/office/drawing/2014/main" id="{E809D705-9AFB-5DDC-F161-46259F65D476}"/>
                    </a:ext>
                  </a:extLst>
                </p:cNvPr>
                <p:cNvPicPr/>
                <p:nvPr/>
              </p:nvPicPr>
              <p:blipFill>
                <a:blip r:embed="rId21"/>
                <a:stretch>
                  <a:fillRect/>
                </a:stretch>
              </p:blipFill>
              <p:spPr>
                <a:xfrm>
                  <a:off x="4822553" y="4656614"/>
                  <a:ext cx="3146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墨迹 20">
                  <a:extLst>
                    <a:ext uri="{FF2B5EF4-FFF2-40B4-BE49-F238E27FC236}">
                      <a16:creationId xmlns:a16="http://schemas.microsoft.com/office/drawing/2014/main" id="{A9B23FB1-9F5E-CA6C-E8A0-73C8BE2AC7C8}"/>
                    </a:ext>
                  </a:extLst>
                </p14:cNvPr>
                <p14:cNvContentPartPr/>
                <p14:nvPr/>
              </p14:nvContentPartPr>
              <p14:xfrm>
                <a:off x="1860410" y="4825400"/>
                <a:ext cx="2804760" cy="70200"/>
              </p14:xfrm>
            </p:contentPart>
          </mc:Choice>
          <mc:Fallback xmlns="">
            <p:pic>
              <p:nvPicPr>
                <p:cNvPr id="21" name="墨迹 20">
                  <a:extLst>
                    <a:ext uri="{FF2B5EF4-FFF2-40B4-BE49-F238E27FC236}">
                      <a16:creationId xmlns:a16="http://schemas.microsoft.com/office/drawing/2014/main" id="{A9B23FB1-9F5E-CA6C-E8A0-73C8BE2AC7C8}"/>
                    </a:ext>
                  </a:extLst>
                </p:cNvPr>
                <p:cNvPicPr/>
                <p:nvPr/>
              </p:nvPicPr>
              <p:blipFill>
                <a:blip r:embed="rId23"/>
                <a:stretch>
                  <a:fillRect/>
                </a:stretch>
              </p:blipFill>
              <p:spPr>
                <a:xfrm>
                  <a:off x="1854290" y="4819280"/>
                  <a:ext cx="2817000" cy="8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3" name="墨迹 22">
                <a:extLst>
                  <a:ext uri="{FF2B5EF4-FFF2-40B4-BE49-F238E27FC236}">
                    <a16:creationId xmlns:a16="http://schemas.microsoft.com/office/drawing/2014/main" id="{3A8E4019-3CF7-31E6-A441-6B13E3C62F9B}"/>
                  </a:ext>
                </a:extLst>
              </p14:cNvPr>
              <p14:cNvContentPartPr/>
              <p14:nvPr/>
            </p14:nvContentPartPr>
            <p14:xfrm>
              <a:off x="450650" y="5060480"/>
              <a:ext cx="3218760" cy="57600"/>
            </p14:xfrm>
          </p:contentPart>
        </mc:Choice>
        <mc:Fallback xmlns="">
          <p:pic>
            <p:nvPicPr>
              <p:cNvPr id="23" name="墨迹 22">
                <a:extLst>
                  <a:ext uri="{FF2B5EF4-FFF2-40B4-BE49-F238E27FC236}">
                    <a16:creationId xmlns:a16="http://schemas.microsoft.com/office/drawing/2014/main" id="{3A8E4019-3CF7-31E6-A441-6B13E3C62F9B}"/>
                  </a:ext>
                </a:extLst>
              </p:cNvPr>
              <p:cNvPicPr/>
              <p:nvPr/>
            </p:nvPicPr>
            <p:blipFill>
              <a:blip r:embed="rId25"/>
              <a:stretch>
                <a:fillRect/>
              </a:stretch>
            </p:blipFill>
            <p:spPr>
              <a:xfrm>
                <a:off x="444530" y="5054360"/>
                <a:ext cx="3231000" cy="69840"/>
              </a:xfrm>
              <a:prstGeom prst="rect">
                <a:avLst/>
              </a:prstGeom>
            </p:spPr>
          </p:pic>
        </mc:Fallback>
      </mc:AlternateContent>
    </p:spTree>
    <p:extLst>
      <p:ext uri="{BB962C8B-B14F-4D97-AF65-F5344CB8AC3E}">
        <p14:creationId xmlns:p14="http://schemas.microsoft.com/office/powerpoint/2010/main" val="3909962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783FAF-3901-7CA9-9A21-49669EEAD82C}"/>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15" name="图片 14">
            <a:extLst>
              <a:ext uri="{FF2B5EF4-FFF2-40B4-BE49-F238E27FC236}">
                <a16:creationId xmlns:a16="http://schemas.microsoft.com/office/drawing/2014/main" id="{BFB2CA60-273E-76FE-88F9-6FA6C85037A9}"/>
              </a:ext>
            </a:extLst>
          </p:cNvPr>
          <p:cNvPicPr>
            <a:picLocks noChangeAspect="1"/>
          </p:cNvPicPr>
          <p:nvPr/>
        </p:nvPicPr>
        <p:blipFill>
          <a:blip r:embed="rId2"/>
          <a:stretch>
            <a:fillRect/>
          </a:stretch>
        </p:blipFill>
        <p:spPr>
          <a:xfrm>
            <a:off x="576135" y="0"/>
            <a:ext cx="4637238" cy="1913578"/>
          </a:xfrm>
          <a:prstGeom prst="rect">
            <a:avLst/>
          </a:prstGeom>
        </p:spPr>
      </p:pic>
      <p:pic>
        <p:nvPicPr>
          <p:cNvPr id="17" name="图片 16">
            <a:extLst>
              <a:ext uri="{FF2B5EF4-FFF2-40B4-BE49-F238E27FC236}">
                <a16:creationId xmlns:a16="http://schemas.microsoft.com/office/drawing/2014/main" id="{2088F14E-6952-76A3-96C4-AA0963999964}"/>
              </a:ext>
            </a:extLst>
          </p:cNvPr>
          <p:cNvPicPr>
            <a:picLocks noChangeAspect="1"/>
          </p:cNvPicPr>
          <p:nvPr/>
        </p:nvPicPr>
        <p:blipFill>
          <a:blip r:embed="rId3"/>
          <a:stretch>
            <a:fillRect/>
          </a:stretch>
        </p:blipFill>
        <p:spPr>
          <a:xfrm>
            <a:off x="554658" y="1798497"/>
            <a:ext cx="4680191" cy="4242018"/>
          </a:xfrm>
          <a:prstGeom prst="rect">
            <a:avLst/>
          </a:prstGeom>
        </p:spPr>
      </p:pic>
      <p:sp>
        <p:nvSpPr>
          <p:cNvPr id="18" name="矩形 17">
            <a:extLst>
              <a:ext uri="{FF2B5EF4-FFF2-40B4-BE49-F238E27FC236}">
                <a16:creationId xmlns:a16="http://schemas.microsoft.com/office/drawing/2014/main" id="{E180EC2B-2573-0263-A30F-E05290C9DFA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mc:AlternateContent xmlns:mc="http://schemas.openxmlformats.org/markup-compatibility/2006" xmlns:p14="http://schemas.microsoft.com/office/powerpoint/2010/main">
        <mc:Choice Requires="p14">
          <p:contentPart p14:bwMode="auto" r:id="rId4">
            <p14:nvContentPartPr>
              <p14:cNvPr id="19" name="墨迹 18">
                <a:extLst>
                  <a:ext uri="{FF2B5EF4-FFF2-40B4-BE49-F238E27FC236}">
                    <a16:creationId xmlns:a16="http://schemas.microsoft.com/office/drawing/2014/main" id="{89247892-263D-AC62-F086-7F0BD41B68F1}"/>
                  </a:ext>
                </a:extLst>
              </p14:cNvPr>
              <p14:cNvContentPartPr/>
              <p14:nvPr/>
            </p14:nvContentPartPr>
            <p14:xfrm>
              <a:off x="2252513" y="635414"/>
              <a:ext cx="1821600" cy="37800"/>
            </p14:xfrm>
          </p:contentPart>
        </mc:Choice>
        <mc:Fallback xmlns="">
          <p:pic>
            <p:nvPicPr>
              <p:cNvPr id="19" name="墨迹 18">
                <a:extLst>
                  <a:ext uri="{FF2B5EF4-FFF2-40B4-BE49-F238E27FC236}">
                    <a16:creationId xmlns:a16="http://schemas.microsoft.com/office/drawing/2014/main" id="{89247892-263D-AC62-F086-7F0BD41B68F1}"/>
                  </a:ext>
                </a:extLst>
              </p:cNvPr>
              <p:cNvPicPr/>
              <p:nvPr/>
            </p:nvPicPr>
            <p:blipFill>
              <a:blip r:embed="rId5"/>
              <a:stretch>
                <a:fillRect/>
              </a:stretch>
            </p:blipFill>
            <p:spPr>
              <a:xfrm>
                <a:off x="2246393" y="629294"/>
                <a:ext cx="1833840" cy="50040"/>
              </a:xfrm>
              <a:prstGeom prst="rect">
                <a:avLst/>
              </a:prstGeom>
            </p:spPr>
          </p:pic>
        </mc:Fallback>
      </mc:AlternateContent>
      <p:sp>
        <p:nvSpPr>
          <p:cNvPr id="21" name="文本框 20">
            <a:extLst>
              <a:ext uri="{FF2B5EF4-FFF2-40B4-BE49-F238E27FC236}">
                <a16:creationId xmlns:a16="http://schemas.microsoft.com/office/drawing/2014/main" id="{E7DABEFC-ED54-800F-5255-9555B898931B}"/>
              </a:ext>
            </a:extLst>
          </p:cNvPr>
          <p:cNvSpPr txBox="1"/>
          <p:nvPr/>
        </p:nvSpPr>
        <p:spPr>
          <a:xfrm>
            <a:off x="5527177" y="339218"/>
            <a:ext cx="6470432" cy="879087"/>
          </a:xfrm>
          <a:prstGeom prst="rect">
            <a:avLst/>
          </a:prstGeom>
          <a:noFill/>
        </p:spPr>
        <p:txBody>
          <a:bodyPr wrap="square">
            <a:spAutoFit/>
          </a:bodyPr>
          <a:lstStyle/>
          <a:p>
            <a:pPr>
              <a:lnSpc>
                <a:spcPct val="150000"/>
              </a:lnSpc>
            </a:pPr>
            <a:r>
              <a:rPr lang="zh-CN" altLang="en-US" dirty="0"/>
              <a:t>函数的 </a:t>
            </a:r>
            <a:r>
              <a:rPr lang="en-US" altLang="zh-CN" dirty="0"/>
              <a:t>breakpoints</a:t>
            </a:r>
            <a:r>
              <a:rPr lang="zh-CN" altLang="en-US" dirty="0"/>
              <a:t>，决定了每个分段的开始和结束，被设定为等距分布，即每个间隔的长度 </a:t>
            </a:r>
            <a:r>
              <a:rPr lang="en-US" altLang="zh-CN" dirty="0"/>
              <a:t>Δ=1/K</a:t>
            </a:r>
            <a:r>
              <a:rPr lang="zh-CN" altLang="en-US" dirty="0"/>
              <a:t>，其中 </a:t>
            </a:r>
            <a:r>
              <a:rPr lang="en-US" altLang="zh-CN" dirty="0"/>
              <a:t>K </a:t>
            </a:r>
            <a:r>
              <a:rPr lang="zh-CN" altLang="en-US" dirty="0"/>
              <a:t>是分段的数量。</a:t>
            </a:r>
          </a:p>
        </p:txBody>
      </p:sp>
      <mc:AlternateContent xmlns:mc="http://schemas.openxmlformats.org/markup-compatibility/2006" xmlns:p14="http://schemas.microsoft.com/office/powerpoint/2010/main">
        <mc:Choice Requires="p14">
          <p:contentPart p14:bwMode="auto" r:id="rId6">
            <p14:nvContentPartPr>
              <p14:cNvPr id="29" name="墨迹 28">
                <a:extLst>
                  <a:ext uri="{FF2B5EF4-FFF2-40B4-BE49-F238E27FC236}">
                    <a16:creationId xmlns:a16="http://schemas.microsoft.com/office/drawing/2014/main" id="{04B3E440-53FD-710D-920D-D2A6CD34FCD7}"/>
                  </a:ext>
                </a:extLst>
              </p14:cNvPr>
              <p14:cNvContentPartPr/>
              <p14:nvPr/>
            </p14:nvContentPartPr>
            <p14:xfrm>
              <a:off x="7469392" y="2469298"/>
              <a:ext cx="2570400" cy="101160"/>
            </p14:xfrm>
          </p:contentPart>
        </mc:Choice>
        <mc:Fallback xmlns="">
          <p:pic>
            <p:nvPicPr>
              <p:cNvPr id="29" name="墨迹 28">
                <a:extLst>
                  <a:ext uri="{FF2B5EF4-FFF2-40B4-BE49-F238E27FC236}">
                    <a16:creationId xmlns:a16="http://schemas.microsoft.com/office/drawing/2014/main" id="{04B3E440-53FD-710D-920D-D2A6CD34FCD7}"/>
                  </a:ext>
                </a:extLst>
              </p:cNvPr>
              <p:cNvPicPr/>
              <p:nvPr/>
            </p:nvPicPr>
            <p:blipFill>
              <a:blip r:embed="rId7"/>
              <a:stretch>
                <a:fillRect/>
              </a:stretch>
            </p:blipFill>
            <p:spPr>
              <a:xfrm>
                <a:off x="7463272" y="2463178"/>
                <a:ext cx="2582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墨迹 30">
                <a:extLst>
                  <a:ext uri="{FF2B5EF4-FFF2-40B4-BE49-F238E27FC236}">
                    <a16:creationId xmlns:a16="http://schemas.microsoft.com/office/drawing/2014/main" id="{95F54EE6-AB08-39AE-D3D9-C695D25D5A53}"/>
                  </a:ext>
                </a:extLst>
              </p14:cNvPr>
              <p14:cNvContentPartPr/>
              <p14:nvPr/>
            </p14:nvContentPartPr>
            <p14:xfrm>
              <a:off x="8438512" y="2747938"/>
              <a:ext cx="511200" cy="217080"/>
            </p14:xfrm>
          </p:contentPart>
        </mc:Choice>
        <mc:Fallback xmlns="">
          <p:pic>
            <p:nvPicPr>
              <p:cNvPr id="31" name="墨迹 30">
                <a:extLst>
                  <a:ext uri="{FF2B5EF4-FFF2-40B4-BE49-F238E27FC236}">
                    <a16:creationId xmlns:a16="http://schemas.microsoft.com/office/drawing/2014/main" id="{95F54EE6-AB08-39AE-D3D9-C695D25D5A53}"/>
                  </a:ext>
                </a:extLst>
              </p:cNvPr>
              <p:cNvPicPr/>
              <p:nvPr/>
            </p:nvPicPr>
            <p:blipFill>
              <a:blip r:embed="rId9"/>
              <a:stretch>
                <a:fillRect/>
              </a:stretch>
            </p:blipFill>
            <p:spPr>
              <a:xfrm>
                <a:off x="8432392" y="2741818"/>
                <a:ext cx="5234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3" name="墨迹 62">
                <a:extLst>
                  <a:ext uri="{FF2B5EF4-FFF2-40B4-BE49-F238E27FC236}">
                    <a16:creationId xmlns:a16="http://schemas.microsoft.com/office/drawing/2014/main" id="{ABD99F5F-9EC0-B637-452A-BC389F95B648}"/>
                  </a:ext>
                </a:extLst>
              </p14:cNvPr>
              <p14:cNvContentPartPr/>
              <p14:nvPr/>
            </p14:nvContentPartPr>
            <p14:xfrm>
              <a:off x="10007032" y="2435818"/>
              <a:ext cx="694440" cy="43200"/>
            </p14:xfrm>
          </p:contentPart>
        </mc:Choice>
        <mc:Fallback xmlns="">
          <p:pic>
            <p:nvPicPr>
              <p:cNvPr id="63" name="墨迹 62">
                <a:extLst>
                  <a:ext uri="{FF2B5EF4-FFF2-40B4-BE49-F238E27FC236}">
                    <a16:creationId xmlns:a16="http://schemas.microsoft.com/office/drawing/2014/main" id="{ABD99F5F-9EC0-B637-452A-BC389F95B648}"/>
                  </a:ext>
                </a:extLst>
              </p:cNvPr>
              <p:cNvPicPr/>
              <p:nvPr/>
            </p:nvPicPr>
            <p:blipFill>
              <a:blip r:embed="rId11"/>
              <a:stretch>
                <a:fillRect/>
              </a:stretch>
            </p:blipFill>
            <p:spPr>
              <a:xfrm>
                <a:off x="10000912" y="2429698"/>
                <a:ext cx="7066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2" name="墨迹 71">
                <a:extLst>
                  <a:ext uri="{FF2B5EF4-FFF2-40B4-BE49-F238E27FC236}">
                    <a16:creationId xmlns:a16="http://schemas.microsoft.com/office/drawing/2014/main" id="{28C0AAE4-6ACB-C461-6DDC-CCDE64908D59}"/>
                  </a:ext>
                </a:extLst>
              </p14:cNvPr>
              <p14:cNvContentPartPr/>
              <p14:nvPr/>
            </p14:nvContentPartPr>
            <p14:xfrm>
              <a:off x="6721553" y="5655614"/>
              <a:ext cx="360" cy="360"/>
            </p14:xfrm>
          </p:contentPart>
        </mc:Choice>
        <mc:Fallback xmlns="">
          <p:pic>
            <p:nvPicPr>
              <p:cNvPr id="72" name="墨迹 71">
                <a:extLst>
                  <a:ext uri="{FF2B5EF4-FFF2-40B4-BE49-F238E27FC236}">
                    <a16:creationId xmlns:a16="http://schemas.microsoft.com/office/drawing/2014/main" id="{28C0AAE4-6ACB-C461-6DDC-CCDE64908D59}"/>
                  </a:ext>
                </a:extLst>
              </p:cNvPr>
              <p:cNvPicPr/>
              <p:nvPr/>
            </p:nvPicPr>
            <p:blipFill>
              <a:blip r:embed="rId13"/>
              <a:stretch>
                <a:fillRect/>
              </a:stretch>
            </p:blipFill>
            <p:spPr>
              <a:xfrm>
                <a:off x="6715433" y="5649494"/>
                <a:ext cx="12600" cy="12600"/>
              </a:xfrm>
              <a:prstGeom prst="rect">
                <a:avLst/>
              </a:prstGeom>
            </p:spPr>
          </p:pic>
        </mc:Fallback>
      </mc:AlternateContent>
      <p:grpSp>
        <p:nvGrpSpPr>
          <p:cNvPr id="76" name="组合 75">
            <a:extLst>
              <a:ext uri="{FF2B5EF4-FFF2-40B4-BE49-F238E27FC236}">
                <a16:creationId xmlns:a16="http://schemas.microsoft.com/office/drawing/2014/main" id="{40B6A248-E9CB-1B33-5950-5DE05BE57D25}"/>
              </a:ext>
            </a:extLst>
          </p:cNvPr>
          <p:cNvGrpSpPr/>
          <p:nvPr/>
        </p:nvGrpSpPr>
        <p:grpSpPr>
          <a:xfrm rot="794441">
            <a:off x="3726402" y="4053822"/>
            <a:ext cx="2325843" cy="652013"/>
            <a:chOff x="3747953" y="3899894"/>
            <a:chExt cx="2325843" cy="652013"/>
          </a:xfrm>
        </p:grpSpPr>
        <mc:AlternateContent xmlns:mc="http://schemas.openxmlformats.org/markup-compatibility/2006" xmlns:p14="http://schemas.microsoft.com/office/powerpoint/2010/main">
          <mc:Choice Requires="p14">
            <p:contentPart p14:bwMode="auto" r:id="rId14">
              <p14:nvContentPartPr>
                <p14:cNvPr id="73" name="墨迹 72">
                  <a:extLst>
                    <a:ext uri="{FF2B5EF4-FFF2-40B4-BE49-F238E27FC236}">
                      <a16:creationId xmlns:a16="http://schemas.microsoft.com/office/drawing/2014/main" id="{5317F0C9-7024-D2A5-F6A1-A9709D0BCB87}"/>
                    </a:ext>
                  </a:extLst>
                </p14:cNvPr>
                <p14:cNvContentPartPr/>
                <p14:nvPr/>
              </p14:nvContentPartPr>
              <p14:xfrm>
                <a:off x="3747953" y="3899894"/>
                <a:ext cx="1031040" cy="642240"/>
              </p14:xfrm>
            </p:contentPart>
          </mc:Choice>
          <mc:Fallback xmlns="">
            <p:pic>
              <p:nvPicPr>
                <p:cNvPr id="73" name="墨迹 72">
                  <a:extLst>
                    <a:ext uri="{FF2B5EF4-FFF2-40B4-BE49-F238E27FC236}">
                      <a16:creationId xmlns:a16="http://schemas.microsoft.com/office/drawing/2014/main" id="{5317F0C9-7024-D2A5-F6A1-A9709D0BCB87}"/>
                    </a:ext>
                  </a:extLst>
                </p:cNvPr>
                <p:cNvPicPr/>
                <p:nvPr/>
              </p:nvPicPr>
              <p:blipFill>
                <a:blip r:embed="rId15"/>
                <a:stretch>
                  <a:fillRect/>
                </a:stretch>
              </p:blipFill>
              <p:spPr>
                <a:xfrm>
                  <a:off x="3741833" y="3893774"/>
                  <a:ext cx="104328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4" name="墨迹 73">
                  <a:extLst>
                    <a:ext uri="{FF2B5EF4-FFF2-40B4-BE49-F238E27FC236}">
                      <a16:creationId xmlns:a16="http://schemas.microsoft.com/office/drawing/2014/main" id="{D9962F72-C928-3060-C1CA-D0152551FF41}"/>
                    </a:ext>
                  </a:extLst>
                </p14:cNvPr>
                <p14:cNvContentPartPr/>
                <p14:nvPr/>
              </p14:nvContentPartPr>
              <p14:xfrm>
                <a:off x="4789793" y="4347374"/>
                <a:ext cx="1159560" cy="110160"/>
              </p14:xfrm>
            </p:contentPart>
          </mc:Choice>
          <mc:Fallback xmlns="">
            <p:pic>
              <p:nvPicPr>
                <p:cNvPr id="74" name="墨迹 73">
                  <a:extLst>
                    <a:ext uri="{FF2B5EF4-FFF2-40B4-BE49-F238E27FC236}">
                      <a16:creationId xmlns:a16="http://schemas.microsoft.com/office/drawing/2014/main" id="{D9962F72-C928-3060-C1CA-D0152551FF41}"/>
                    </a:ext>
                  </a:extLst>
                </p:cNvPr>
                <p:cNvPicPr/>
                <p:nvPr/>
              </p:nvPicPr>
              <p:blipFill>
                <a:blip r:embed="rId17"/>
                <a:stretch>
                  <a:fillRect/>
                </a:stretch>
              </p:blipFill>
              <p:spPr>
                <a:xfrm>
                  <a:off x="4783673" y="4341254"/>
                  <a:ext cx="11718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墨迹 74">
                  <a:extLst>
                    <a:ext uri="{FF2B5EF4-FFF2-40B4-BE49-F238E27FC236}">
                      <a16:creationId xmlns:a16="http://schemas.microsoft.com/office/drawing/2014/main" id="{F54F47AC-FE1C-D941-9C99-E8245A344427}"/>
                    </a:ext>
                  </a:extLst>
                </p14:cNvPr>
                <p14:cNvContentPartPr/>
                <p14:nvPr/>
              </p14:nvContentPartPr>
              <p14:xfrm>
                <a:off x="5831156" y="4379107"/>
                <a:ext cx="242640" cy="172800"/>
              </p14:xfrm>
            </p:contentPart>
          </mc:Choice>
          <mc:Fallback xmlns="">
            <p:pic>
              <p:nvPicPr>
                <p:cNvPr id="75" name="墨迹 74">
                  <a:extLst>
                    <a:ext uri="{FF2B5EF4-FFF2-40B4-BE49-F238E27FC236}">
                      <a16:creationId xmlns:a16="http://schemas.microsoft.com/office/drawing/2014/main" id="{F54F47AC-FE1C-D941-9C99-E8245A344427}"/>
                    </a:ext>
                  </a:extLst>
                </p:cNvPr>
                <p:cNvPicPr/>
                <p:nvPr/>
              </p:nvPicPr>
              <p:blipFill>
                <a:blip r:embed="rId19"/>
                <a:stretch>
                  <a:fillRect/>
                </a:stretch>
              </p:blipFill>
              <p:spPr>
                <a:xfrm>
                  <a:off x="5825036" y="4372987"/>
                  <a:ext cx="254880" cy="185040"/>
                </a:xfrm>
                <a:prstGeom prst="rect">
                  <a:avLst/>
                </a:prstGeom>
              </p:spPr>
            </p:pic>
          </mc:Fallback>
        </mc:AlternateContent>
      </p:grpSp>
      <p:grpSp>
        <p:nvGrpSpPr>
          <p:cNvPr id="80" name="组合 79">
            <a:extLst>
              <a:ext uri="{FF2B5EF4-FFF2-40B4-BE49-F238E27FC236}">
                <a16:creationId xmlns:a16="http://schemas.microsoft.com/office/drawing/2014/main" id="{75DEE8F2-DD27-C17A-0673-1FB7C5FA29F0}"/>
              </a:ext>
            </a:extLst>
          </p:cNvPr>
          <p:cNvGrpSpPr/>
          <p:nvPr/>
        </p:nvGrpSpPr>
        <p:grpSpPr>
          <a:xfrm>
            <a:off x="6264751" y="1979133"/>
            <a:ext cx="926361" cy="1083600"/>
            <a:chOff x="6158513" y="2331014"/>
            <a:chExt cx="926361" cy="1083600"/>
          </a:xfrm>
        </p:grpSpPr>
        <mc:AlternateContent xmlns:mc="http://schemas.openxmlformats.org/markup-compatibility/2006" xmlns:p14="http://schemas.microsoft.com/office/powerpoint/2010/main">
          <mc:Choice Requires="p14">
            <p:contentPart p14:bwMode="auto" r:id="rId20">
              <p14:nvContentPartPr>
                <p14:cNvPr id="24" name="墨迹 23">
                  <a:extLst>
                    <a:ext uri="{FF2B5EF4-FFF2-40B4-BE49-F238E27FC236}">
                      <a16:creationId xmlns:a16="http://schemas.microsoft.com/office/drawing/2014/main" id="{498ADE24-EC26-7D9D-7691-5433ECA2C64F}"/>
                    </a:ext>
                  </a:extLst>
                </p14:cNvPr>
                <p14:cNvContentPartPr/>
                <p14:nvPr/>
              </p14:nvContentPartPr>
              <p14:xfrm>
                <a:off x="6472154" y="2781579"/>
                <a:ext cx="218520" cy="331200"/>
              </p14:xfrm>
            </p:contentPart>
          </mc:Choice>
          <mc:Fallback xmlns="">
            <p:pic>
              <p:nvPicPr>
                <p:cNvPr id="24" name="墨迹 23">
                  <a:extLst>
                    <a:ext uri="{FF2B5EF4-FFF2-40B4-BE49-F238E27FC236}">
                      <a16:creationId xmlns:a16="http://schemas.microsoft.com/office/drawing/2014/main" id="{498ADE24-EC26-7D9D-7691-5433ECA2C64F}"/>
                    </a:ext>
                  </a:extLst>
                </p:cNvPr>
                <p:cNvPicPr/>
                <p:nvPr/>
              </p:nvPicPr>
              <p:blipFill>
                <a:blip r:embed="rId21"/>
                <a:stretch>
                  <a:fillRect/>
                </a:stretch>
              </p:blipFill>
              <p:spPr>
                <a:xfrm>
                  <a:off x="6466034" y="2775459"/>
                  <a:ext cx="2307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墨迹 24">
                  <a:extLst>
                    <a:ext uri="{FF2B5EF4-FFF2-40B4-BE49-F238E27FC236}">
                      <a16:creationId xmlns:a16="http://schemas.microsoft.com/office/drawing/2014/main" id="{40281590-8141-90A3-464E-320372E14645}"/>
                    </a:ext>
                  </a:extLst>
                </p14:cNvPr>
                <p14:cNvContentPartPr/>
                <p14:nvPr/>
              </p14:nvContentPartPr>
              <p14:xfrm>
                <a:off x="6655394" y="3042579"/>
                <a:ext cx="36360" cy="156960"/>
              </p14:xfrm>
            </p:contentPart>
          </mc:Choice>
          <mc:Fallback xmlns="">
            <p:pic>
              <p:nvPicPr>
                <p:cNvPr id="25" name="墨迹 24">
                  <a:extLst>
                    <a:ext uri="{FF2B5EF4-FFF2-40B4-BE49-F238E27FC236}">
                      <a16:creationId xmlns:a16="http://schemas.microsoft.com/office/drawing/2014/main" id="{40281590-8141-90A3-464E-320372E14645}"/>
                    </a:ext>
                  </a:extLst>
                </p:cNvPr>
                <p:cNvPicPr/>
                <p:nvPr/>
              </p:nvPicPr>
              <p:blipFill>
                <a:blip r:embed="rId23"/>
                <a:stretch>
                  <a:fillRect/>
                </a:stretch>
              </p:blipFill>
              <p:spPr>
                <a:xfrm>
                  <a:off x="6649274" y="3036459"/>
                  <a:ext cx="48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墨迹 25">
                  <a:extLst>
                    <a:ext uri="{FF2B5EF4-FFF2-40B4-BE49-F238E27FC236}">
                      <a16:creationId xmlns:a16="http://schemas.microsoft.com/office/drawing/2014/main" id="{2DE0A0AC-BA90-099B-A43D-CBA7BCC647B1}"/>
                    </a:ext>
                  </a:extLst>
                </p14:cNvPr>
                <p14:cNvContentPartPr/>
                <p14:nvPr/>
              </p14:nvContentPartPr>
              <p14:xfrm>
                <a:off x="6695354" y="3078939"/>
                <a:ext cx="63720" cy="78120"/>
              </p14:xfrm>
            </p:contentPart>
          </mc:Choice>
          <mc:Fallback xmlns="">
            <p:pic>
              <p:nvPicPr>
                <p:cNvPr id="26" name="墨迹 25">
                  <a:extLst>
                    <a:ext uri="{FF2B5EF4-FFF2-40B4-BE49-F238E27FC236}">
                      <a16:creationId xmlns:a16="http://schemas.microsoft.com/office/drawing/2014/main" id="{2DE0A0AC-BA90-099B-A43D-CBA7BCC647B1}"/>
                    </a:ext>
                  </a:extLst>
                </p:cNvPr>
                <p:cNvPicPr/>
                <p:nvPr/>
              </p:nvPicPr>
              <p:blipFill>
                <a:blip r:embed="rId25"/>
                <a:stretch>
                  <a:fillRect/>
                </a:stretch>
              </p:blipFill>
              <p:spPr>
                <a:xfrm>
                  <a:off x="6689234" y="3072819"/>
                  <a:ext cx="75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墨迹 26">
                  <a:extLst>
                    <a:ext uri="{FF2B5EF4-FFF2-40B4-BE49-F238E27FC236}">
                      <a16:creationId xmlns:a16="http://schemas.microsoft.com/office/drawing/2014/main" id="{4BCE2B1D-89D1-C996-29A3-9422D1D070B7}"/>
                    </a:ext>
                  </a:extLst>
                </p14:cNvPr>
                <p14:cNvContentPartPr/>
                <p14:nvPr/>
              </p14:nvContentPartPr>
              <p14:xfrm>
                <a:off x="6999914" y="2927379"/>
                <a:ext cx="84960" cy="360"/>
              </p14:xfrm>
            </p:contentPart>
          </mc:Choice>
          <mc:Fallback xmlns="">
            <p:pic>
              <p:nvPicPr>
                <p:cNvPr id="27" name="墨迹 26">
                  <a:extLst>
                    <a:ext uri="{FF2B5EF4-FFF2-40B4-BE49-F238E27FC236}">
                      <a16:creationId xmlns:a16="http://schemas.microsoft.com/office/drawing/2014/main" id="{4BCE2B1D-89D1-C996-29A3-9422D1D070B7}"/>
                    </a:ext>
                  </a:extLst>
                </p:cNvPr>
                <p:cNvPicPr/>
                <p:nvPr/>
              </p:nvPicPr>
              <p:blipFill>
                <a:blip r:embed="rId27"/>
                <a:stretch>
                  <a:fillRect/>
                </a:stretch>
              </p:blipFill>
              <p:spPr>
                <a:xfrm>
                  <a:off x="6993794" y="2921259"/>
                  <a:ext cx="97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墨迹 27">
                  <a:extLst>
                    <a:ext uri="{FF2B5EF4-FFF2-40B4-BE49-F238E27FC236}">
                      <a16:creationId xmlns:a16="http://schemas.microsoft.com/office/drawing/2014/main" id="{B67118D8-9061-6211-9859-3E3ECBE2922D}"/>
                    </a:ext>
                  </a:extLst>
                </p14:cNvPr>
                <p14:cNvContentPartPr/>
                <p14:nvPr/>
              </p14:nvContentPartPr>
              <p14:xfrm>
                <a:off x="6994154" y="2987859"/>
                <a:ext cx="66600" cy="360"/>
              </p14:xfrm>
            </p:contentPart>
          </mc:Choice>
          <mc:Fallback xmlns="">
            <p:pic>
              <p:nvPicPr>
                <p:cNvPr id="28" name="墨迹 27">
                  <a:extLst>
                    <a:ext uri="{FF2B5EF4-FFF2-40B4-BE49-F238E27FC236}">
                      <a16:creationId xmlns:a16="http://schemas.microsoft.com/office/drawing/2014/main" id="{B67118D8-9061-6211-9859-3E3ECBE2922D}"/>
                    </a:ext>
                  </a:extLst>
                </p:cNvPr>
                <p:cNvPicPr/>
                <p:nvPr/>
              </p:nvPicPr>
              <p:blipFill>
                <a:blip r:embed="rId29"/>
                <a:stretch>
                  <a:fillRect/>
                </a:stretch>
              </p:blipFill>
              <p:spPr>
                <a:xfrm>
                  <a:off x="6988034" y="2981739"/>
                  <a:ext cx="78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7" name="墨迹 76">
                  <a:extLst>
                    <a:ext uri="{FF2B5EF4-FFF2-40B4-BE49-F238E27FC236}">
                      <a16:creationId xmlns:a16="http://schemas.microsoft.com/office/drawing/2014/main" id="{3C3C77C6-8F6D-3BDA-A252-44AB6843C05D}"/>
                    </a:ext>
                  </a:extLst>
                </p14:cNvPr>
                <p14:cNvContentPartPr/>
                <p14:nvPr/>
              </p14:nvContentPartPr>
              <p14:xfrm>
                <a:off x="6236273" y="2658614"/>
                <a:ext cx="699480" cy="756000"/>
              </p14:xfrm>
            </p:contentPart>
          </mc:Choice>
          <mc:Fallback xmlns="">
            <p:pic>
              <p:nvPicPr>
                <p:cNvPr id="77" name="墨迹 76">
                  <a:extLst>
                    <a:ext uri="{FF2B5EF4-FFF2-40B4-BE49-F238E27FC236}">
                      <a16:creationId xmlns:a16="http://schemas.microsoft.com/office/drawing/2014/main" id="{3C3C77C6-8F6D-3BDA-A252-44AB6843C05D}"/>
                    </a:ext>
                  </a:extLst>
                </p:cNvPr>
                <p:cNvPicPr/>
                <p:nvPr/>
              </p:nvPicPr>
              <p:blipFill>
                <a:blip r:embed="rId31"/>
                <a:stretch>
                  <a:fillRect/>
                </a:stretch>
              </p:blipFill>
              <p:spPr>
                <a:xfrm>
                  <a:off x="6230153" y="2652494"/>
                  <a:ext cx="711720" cy="768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墨迹 77">
                  <a:extLst>
                    <a:ext uri="{FF2B5EF4-FFF2-40B4-BE49-F238E27FC236}">
                      <a16:creationId xmlns:a16="http://schemas.microsoft.com/office/drawing/2014/main" id="{C3DE415C-D8AB-2904-AE85-353E55A482B8}"/>
                    </a:ext>
                  </a:extLst>
                </p14:cNvPr>
                <p14:cNvContentPartPr/>
                <p14:nvPr/>
              </p14:nvContentPartPr>
              <p14:xfrm>
                <a:off x="6166073" y="2336054"/>
                <a:ext cx="313560" cy="358920"/>
              </p14:xfrm>
            </p:contentPart>
          </mc:Choice>
          <mc:Fallback xmlns="">
            <p:pic>
              <p:nvPicPr>
                <p:cNvPr id="78" name="墨迹 77">
                  <a:extLst>
                    <a:ext uri="{FF2B5EF4-FFF2-40B4-BE49-F238E27FC236}">
                      <a16:creationId xmlns:a16="http://schemas.microsoft.com/office/drawing/2014/main" id="{C3DE415C-D8AB-2904-AE85-353E55A482B8}"/>
                    </a:ext>
                  </a:extLst>
                </p:cNvPr>
                <p:cNvPicPr/>
                <p:nvPr/>
              </p:nvPicPr>
              <p:blipFill>
                <a:blip r:embed="rId33"/>
                <a:stretch>
                  <a:fillRect/>
                </a:stretch>
              </p:blipFill>
              <p:spPr>
                <a:xfrm>
                  <a:off x="6159953" y="2329934"/>
                  <a:ext cx="3258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墨迹 78">
                  <a:extLst>
                    <a:ext uri="{FF2B5EF4-FFF2-40B4-BE49-F238E27FC236}">
                      <a16:creationId xmlns:a16="http://schemas.microsoft.com/office/drawing/2014/main" id="{F5EA614F-C53F-03CB-03F1-264F9BE898EA}"/>
                    </a:ext>
                  </a:extLst>
                </p14:cNvPr>
                <p14:cNvContentPartPr/>
                <p14:nvPr/>
              </p14:nvContentPartPr>
              <p14:xfrm>
                <a:off x="6158513" y="2331014"/>
                <a:ext cx="169560" cy="30960"/>
              </p14:xfrm>
            </p:contentPart>
          </mc:Choice>
          <mc:Fallback xmlns="">
            <p:pic>
              <p:nvPicPr>
                <p:cNvPr id="79" name="墨迹 78">
                  <a:extLst>
                    <a:ext uri="{FF2B5EF4-FFF2-40B4-BE49-F238E27FC236}">
                      <a16:creationId xmlns:a16="http://schemas.microsoft.com/office/drawing/2014/main" id="{F5EA614F-C53F-03CB-03F1-264F9BE898EA}"/>
                    </a:ext>
                  </a:extLst>
                </p:cNvPr>
                <p:cNvPicPr/>
                <p:nvPr/>
              </p:nvPicPr>
              <p:blipFill>
                <a:blip r:embed="rId35"/>
                <a:stretch>
                  <a:fillRect/>
                </a:stretch>
              </p:blipFill>
              <p:spPr>
                <a:xfrm>
                  <a:off x="6152393" y="2324894"/>
                  <a:ext cx="181800" cy="43200"/>
                </a:xfrm>
                <a:prstGeom prst="rect">
                  <a:avLst/>
                </a:prstGeom>
              </p:spPr>
            </p:pic>
          </mc:Fallback>
        </mc:AlternateContent>
      </p:grpSp>
      <p:sp>
        <p:nvSpPr>
          <p:cNvPr id="81" name="文本框 80">
            <a:extLst>
              <a:ext uri="{FF2B5EF4-FFF2-40B4-BE49-F238E27FC236}">
                <a16:creationId xmlns:a16="http://schemas.microsoft.com/office/drawing/2014/main" id="{252409FD-10AB-9A38-32F2-E881DA1EFF64}"/>
              </a:ext>
            </a:extLst>
          </p:cNvPr>
          <p:cNvSpPr txBox="1"/>
          <p:nvPr/>
        </p:nvSpPr>
        <p:spPr>
          <a:xfrm>
            <a:off x="5710471" y="1546646"/>
            <a:ext cx="708449" cy="369332"/>
          </a:xfrm>
          <a:prstGeom prst="rect">
            <a:avLst/>
          </a:prstGeom>
          <a:noFill/>
        </p:spPr>
        <p:txBody>
          <a:bodyPr wrap="square" rtlCol="0">
            <a:spAutoFit/>
          </a:bodyPr>
          <a:lstStyle/>
          <a:p>
            <a:r>
              <a:rPr lang="zh-CN" altLang="en-US" dirty="0"/>
              <a:t>斜率</a:t>
            </a:r>
          </a:p>
        </p:txBody>
      </p:sp>
      <p:sp>
        <p:nvSpPr>
          <p:cNvPr id="96" name="文本框 95">
            <a:extLst>
              <a:ext uri="{FF2B5EF4-FFF2-40B4-BE49-F238E27FC236}">
                <a16:creationId xmlns:a16="http://schemas.microsoft.com/office/drawing/2014/main" id="{481C561E-3817-21BB-7285-DF936EBBB92E}"/>
              </a:ext>
            </a:extLst>
          </p:cNvPr>
          <p:cNvSpPr txBox="1"/>
          <p:nvPr/>
        </p:nvSpPr>
        <p:spPr>
          <a:xfrm>
            <a:off x="5631244" y="4927899"/>
            <a:ext cx="2664475" cy="369332"/>
          </a:xfrm>
          <a:prstGeom prst="rect">
            <a:avLst/>
          </a:prstGeom>
          <a:noFill/>
        </p:spPr>
        <p:txBody>
          <a:bodyPr wrap="square" rtlCol="0">
            <a:spAutoFit/>
          </a:bodyPr>
          <a:lstStyle/>
          <a:p>
            <a:r>
              <a:rPr lang="zh-CN" altLang="en-US" dirty="0"/>
              <a:t>确定 𝑣 是否在当前段内</a:t>
            </a:r>
          </a:p>
        </p:txBody>
      </p:sp>
      <p:grpSp>
        <p:nvGrpSpPr>
          <p:cNvPr id="98" name="组合 97">
            <a:extLst>
              <a:ext uri="{FF2B5EF4-FFF2-40B4-BE49-F238E27FC236}">
                <a16:creationId xmlns:a16="http://schemas.microsoft.com/office/drawing/2014/main" id="{3C01DC8C-575E-8C8D-2CBC-090CE4D49885}"/>
              </a:ext>
            </a:extLst>
          </p:cNvPr>
          <p:cNvGrpSpPr/>
          <p:nvPr/>
        </p:nvGrpSpPr>
        <p:grpSpPr>
          <a:xfrm>
            <a:off x="8233051" y="1858173"/>
            <a:ext cx="1495620" cy="405000"/>
            <a:chOff x="8126813" y="2210054"/>
            <a:chExt cx="1495620" cy="405000"/>
          </a:xfrm>
        </p:grpSpPr>
        <mc:AlternateContent xmlns:mc="http://schemas.openxmlformats.org/markup-compatibility/2006" xmlns:p14="http://schemas.microsoft.com/office/powerpoint/2010/main">
          <mc:Choice Requires="p14">
            <p:contentPart p14:bwMode="auto" r:id="rId36">
              <p14:nvContentPartPr>
                <p14:cNvPr id="86" name="墨迹 85">
                  <a:extLst>
                    <a:ext uri="{FF2B5EF4-FFF2-40B4-BE49-F238E27FC236}">
                      <a16:creationId xmlns:a16="http://schemas.microsoft.com/office/drawing/2014/main" id="{00B23519-AD95-A162-B6FE-0FD85C7A409A}"/>
                    </a:ext>
                  </a:extLst>
                </p14:cNvPr>
                <p14:cNvContentPartPr/>
                <p14:nvPr/>
              </p14:nvContentPartPr>
              <p14:xfrm>
                <a:off x="8126813" y="2310674"/>
                <a:ext cx="161280" cy="192600"/>
              </p14:xfrm>
            </p:contentPart>
          </mc:Choice>
          <mc:Fallback xmlns="">
            <p:pic>
              <p:nvPicPr>
                <p:cNvPr id="86" name="墨迹 85">
                  <a:extLst>
                    <a:ext uri="{FF2B5EF4-FFF2-40B4-BE49-F238E27FC236}">
                      <a16:creationId xmlns:a16="http://schemas.microsoft.com/office/drawing/2014/main" id="{00B23519-AD95-A162-B6FE-0FD85C7A409A}"/>
                    </a:ext>
                  </a:extLst>
                </p:cNvPr>
                <p:cNvPicPr/>
                <p:nvPr/>
              </p:nvPicPr>
              <p:blipFill>
                <a:blip r:embed="rId37"/>
                <a:stretch>
                  <a:fillRect/>
                </a:stretch>
              </p:blipFill>
              <p:spPr>
                <a:xfrm>
                  <a:off x="8120693" y="2304554"/>
                  <a:ext cx="1735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7" name="墨迹 86">
                  <a:extLst>
                    <a:ext uri="{FF2B5EF4-FFF2-40B4-BE49-F238E27FC236}">
                      <a16:creationId xmlns:a16="http://schemas.microsoft.com/office/drawing/2014/main" id="{86B657D6-5672-D5D5-BD21-0EBF4B4F1533}"/>
                    </a:ext>
                  </a:extLst>
                </p14:cNvPr>
                <p14:cNvContentPartPr/>
                <p14:nvPr/>
              </p14:nvContentPartPr>
              <p14:xfrm>
                <a:off x="8305373" y="2352434"/>
                <a:ext cx="99000" cy="118800"/>
              </p14:xfrm>
            </p:contentPart>
          </mc:Choice>
          <mc:Fallback xmlns="">
            <p:pic>
              <p:nvPicPr>
                <p:cNvPr id="87" name="墨迹 86">
                  <a:extLst>
                    <a:ext uri="{FF2B5EF4-FFF2-40B4-BE49-F238E27FC236}">
                      <a16:creationId xmlns:a16="http://schemas.microsoft.com/office/drawing/2014/main" id="{86B657D6-5672-D5D5-BD21-0EBF4B4F1533}"/>
                    </a:ext>
                  </a:extLst>
                </p:cNvPr>
                <p:cNvPicPr/>
                <p:nvPr/>
              </p:nvPicPr>
              <p:blipFill>
                <a:blip r:embed="rId39"/>
                <a:stretch>
                  <a:fillRect/>
                </a:stretch>
              </p:blipFill>
              <p:spPr>
                <a:xfrm>
                  <a:off x="8299253" y="2346314"/>
                  <a:ext cx="111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8" name="墨迹 87">
                  <a:extLst>
                    <a:ext uri="{FF2B5EF4-FFF2-40B4-BE49-F238E27FC236}">
                      <a16:creationId xmlns:a16="http://schemas.microsoft.com/office/drawing/2014/main" id="{82EEC9E6-7F10-75FB-EED0-106A86493FA2}"/>
                    </a:ext>
                  </a:extLst>
                </p14:cNvPr>
                <p14:cNvContentPartPr/>
                <p14:nvPr/>
              </p14:nvContentPartPr>
              <p14:xfrm>
                <a:off x="8462693" y="2292674"/>
                <a:ext cx="109800" cy="322200"/>
              </p14:xfrm>
            </p:contentPart>
          </mc:Choice>
          <mc:Fallback xmlns="">
            <p:pic>
              <p:nvPicPr>
                <p:cNvPr id="88" name="墨迹 87">
                  <a:extLst>
                    <a:ext uri="{FF2B5EF4-FFF2-40B4-BE49-F238E27FC236}">
                      <a16:creationId xmlns:a16="http://schemas.microsoft.com/office/drawing/2014/main" id="{82EEC9E6-7F10-75FB-EED0-106A86493FA2}"/>
                    </a:ext>
                  </a:extLst>
                </p:cNvPr>
                <p:cNvPicPr/>
                <p:nvPr/>
              </p:nvPicPr>
              <p:blipFill>
                <a:blip r:embed="rId41"/>
                <a:stretch>
                  <a:fillRect/>
                </a:stretch>
              </p:blipFill>
              <p:spPr>
                <a:xfrm>
                  <a:off x="8456573" y="2286554"/>
                  <a:ext cx="122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9" name="墨迹 88">
                  <a:extLst>
                    <a:ext uri="{FF2B5EF4-FFF2-40B4-BE49-F238E27FC236}">
                      <a16:creationId xmlns:a16="http://schemas.microsoft.com/office/drawing/2014/main" id="{56E60F81-80D0-E42C-FFCA-D411A1783A6C}"/>
                    </a:ext>
                  </a:extLst>
                </p14:cNvPr>
                <p14:cNvContentPartPr/>
                <p14:nvPr/>
              </p14:nvContentPartPr>
              <p14:xfrm>
                <a:off x="8445053" y="2363594"/>
                <a:ext cx="270360" cy="62640"/>
              </p14:xfrm>
            </p:contentPart>
          </mc:Choice>
          <mc:Fallback xmlns="">
            <p:pic>
              <p:nvPicPr>
                <p:cNvPr id="89" name="墨迹 88">
                  <a:extLst>
                    <a:ext uri="{FF2B5EF4-FFF2-40B4-BE49-F238E27FC236}">
                      <a16:creationId xmlns:a16="http://schemas.microsoft.com/office/drawing/2014/main" id="{56E60F81-80D0-E42C-FFCA-D411A1783A6C}"/>
                    </a:ext>
                  </a:extLst>
                </p:cNvPr>
                <p:cNvPicPr/>
                <p:nvPr/>
              </p:nvPicPr>
              <p:blipFill>
                <a:blip r:embed="rId43"/>
                <a:stretch>
                  <a:fillRect/>
                </a:stretch>
              </p:blipFill>
              <p:spPr>
                <a:xfrm>
                  <a:off x="8438933" y="2357474"/>
                  <a:ext cx="2826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0" name="墨迹 89">
                  <a:extLst>
                    <a:ext uri="{FF2B5EF4-FFF2-40B4-BE49-F238E27FC236}">
                      <a16:creationId xmlns:a16="http://schemas.microsoft.com/office/drawing/2014/main" id="{C5EA1BB2-EDA7-5088-DE8E-7B16BE46A33D}"/>
                    </a:ext>
                  </a:extLst>
                </p14:cNvPr>
                <p14:cNvContentPartPr/>
                <p14:nvPr/>
              </p14:nvContentPartPr>
              <p14:xfrm>
                <a:off x="8668973" y="2310674"/>
                <a:ext cx="57240" cy="199080"/>
              </p14:xfrm>
            </p:contentPart>
          </mc:Choice>
          <mc:Fallback xmlns="">
            <p:pic>
              <p:nvPicPr>
                <p:cNvPr id="90" name="墨迹 89">
                  <a:extLst>
                    <a:ext uri="{FF2B5EF4-FFF2-40B4-BE49-F238E27FC236}">
                      <a16:creationId xmlns:a16="http://schemas.microsoft.com/office/drawing/2014/main" id="{C5EA1BB2-EDA7-5088-DE8E-7B16BE46A33D}"/>
                    </a:ext>
                  </a:extLst>
                </p:cNvPr>
                <p:cNvPicPr/>
                <p:nvPr/>
              </p:nvPicPr>
              <p:blipFill>
                <a:blip r:embed="rId45"/>
                <a:stretch>
                  <a:fillRect/>
                </a:stretch>
              </p:blipFill>
              <p:spPr>
                <a:xfrm>
                  <a:off x="8662853" y="2304554"/>
                  <a:ext cx="694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1" name="墨迹 90">
                  <a:extLst>
                    <a:ext uri="{FF2B5EF4-FFF2-40B4-BE49-F238E27FC236}">
                      <a16:creationId xmlns:a16="http://schemas.microsoft.com/office/drawing/2014/main" id="{D2CBC29F-51AC-2108-620A-CA9D93C52F54}"/>
                    </a:ext>
                  </a:extLst>
                </p14:cNvPr>
                <p14:cNvContentPartPr/>
                <p14:nvPr/>
              </p14:nvContentPartPr>
              <p14:xfrm>
                <a:off x="8796413" y="2315354"/>
                <a:ext cx="256680" cy="172440"/>
              </p14:xfrm>
            </p:contentPart>
          </mc:Choice>
          <mc:Fallback xmlns="">
            <p:pic>
              <p:nvPicPr>
                <p:cNvPr id="91" name="墨迹 90">
                  <a:extLst>
                    <a:ext uri="{FF2B5EF4-FFF2-40B4-BE49-F238E27FC236}">
                      <a16:creationId xmlns:a16="http://schemas.microsoft.com/office/drawing/2014/main" id="{D2CBC29F-51AC-2108-620A-CA9D93C52F54}"/>
                    </a:ext>
                  </a:extLst>
                </p:cNvPr>
                <p:cNvPicPr/>
                <p:nvPr/>
              </p:nvPicPr>
              <p:blipFill>
                <a:blip r:embed="rId47"/>
                <a:stretch>
                  <a:fillRect/>
                </a:stretch>
              </p:blipFill>
              <p:spPr>
                <a:xfrm>
                  <a:off x="8790293" y="2309234"/>
                  <a:ext cx="268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2" name="墨迹 91">
                  <a:extLst>
                    <a:ext uri="{FF2B5EF4-FFF2-40B4-BE49-F238E27FC236}">
                      <a16:creationId xmlns:a16="http://schemas.microsoft.com/office/drawing/2014/main" id="{18D37CDA-88EB-3141-7493-5A7CF54DC172}"/>
                    </a:ext>
                  </a:extLst>
                </p14:cNvPr>
                <p14:cNvContentPartPr/>
                <p14:nvPr/>
              </p14:nvContentPartPr>
              <p14:xfrm>
                <a:off x="9098813" y="2305994"/>
                <a:ext cx="125640" cy="141480"/>
              </p14:xfrm>
            </p:contentPart>
          </mc:Choice>
          <mc:Fallback xmlns="">
            <p:pic>
              <p:nvPicPr>
                <p:cNvPr id="92" name="墨迹 91">
                  <a:extLst>
                    <a:ext uri="{FF2B5EF4-FFF2-40B4-BE49-F238E27FC236}">
                      <a16:creationId xmlns:a16="http://schemas.microsoft.com/office/drawing/2014/main" id="{18D37CDA-88EB-3141-7493-5A7CF54DC172}"/>
                    </a:ext>
                  </a:extLst>
                </p:cNvPr>
                <p:cNvPicPr/>
                <p:nvPr/>
              </p:nvPicPr>
              <p:blipFill>
                <a:blip r:embed="rId49"/>
                <a:stretch>
                  <a:fillRect/>
                </a:stretch>
              </p:blipFill>
              <p:spPr>
                <a:xfrm>
                  <a:off x="9092693" y="2299874"/>
                  <a:ext cx="137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3" name="墨迹 92">
                  <a:extLst>
                    <a:ext uri="{FF2B5EF4-FFF2-40B4-BE49-F238E27FC236}">
                      <a16:creationId xmlns:a16="http://schemas.microsoft.com/office/drawing/2014/main" id="{FFB5C13B-54F4-F1C8-C6EF-7563E7C40389}"/>
                    </a:ext>
                  </a:extLst>
                </p14:cNvPr>
                <p14:cNvContentPartPr/>
                <p14:nvPr/>
              </p14:nvContentPartPr>
              <p14:xfrm>
                <a:off x="9250373" y="2347034"/>
                <a:ext cx="147600" cy="130680"/>
              </p14:xfrm>
            </p:contentPart>
          </mc:Choice>
          <mc:Fallback xmlns="">
            <p:pic>
              <p:nvPicPr>
                <p:cNvPr id="93" name="墨迹 92">
                  <a:extLst>
                    <a:ext uri="{FF2B5EF4-FFF2-40B4-BE49-F238E27FC236}">
                      <a16:creationId xmlns:a16="http://schemas.microsoft.com/office/drawing/2014/main" id="{FFB5C13B-54F4-F1C8-C6EF-7563E7C40389}"/>
                    </a:ext>
                  </a:extLst>
                </p:cNvPr>
                <p:cNvPicPr/>
                <p:nvPr/>
              </p:nvPicPr>
              <p:blipFill>
                <a:blip r:embed="rId51"/>
                <a:stretch>
                  <a:fillRect/>
                </a:stretch>
              </p:blipFill>
              <p:spPr>
                <a:xfrm>
                  <a:off x="9244253" y="2340914"/>
                  <a:ext cx="159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4" name="墨迹 93">
                  <a:extLst>
                    <a:ext uri="{FF2B5EF4-FFF2-40B4-BE49-F238E27FC236}">
                      <a16:creationId xmlns:a16="http://schemas.microsoft.com/office/drawing/2014/main" id="{ED83DEE1-6C54-9A2B-3432-28657C9E14D0}"/>
                    </a:ext>
                  </a:extLst>
                </p14:cNvPr>
                <p14:cNvContentPartPr/>
                <p14:nvPr/>
              </p14:nvContentPartPr>
              <p14:xfrm>
                <a:off x="9242093" y="2329034"/>
                <a:ext cx="117720" cy="168120"/>
              </p14:xfrm>
            </p:contentPart>
          </mc:Choice>
          <mc:Fallback xmlns="">
            <p:pic>
              <p:nvPicPr>
                <p:cNvPr id="94" name="墨迹 93">
                  <a:extLst>
                    <a:ext uri="{FF2B5EF4-FFF2-40B4-BE49-F238E27FC236}">
                      <a16:creationId xmlns:a16="http://schemas.microsoft.com/office/drawing/2014/main" id="{ED83DEE1-6C54-9A2B-3432-28657C9E14D0}"/>
                    </a:ext>
                  </a:extLst>
                </p:cNvPr>
                <p:cNvPicPr/>
                <p:nvPr/>
              </p:nvPicPr>
              <p:blipFill>
                <a:blip r:embed="rId53"/>
                <a:stretch>
                  <a:fillRect/>
                </a:stretch>
              </p:blipFill>
              <p:spPr>
                <a:xfrm>
                  <a:off x="9235973" y="2322914"/>
                  <a:ext cx="129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7" name="墨迹 96">
                  <a:extLst>
                    <a:ext uri="{FF2B5EF4-FFF2-40B4-BE49-F238E27FC236}">
                      <a16:creationId xmlns:a16="http://schemas.microsoft.com/office/drawing/2014/main" id="{0A74C410-AFB5-E93D-565A-6C7BEBEB1934}"/>
                    </a:ext>
                  </a:extLst>
                </p14:cNvPr>
                <p14:cNvContentPartPr/>
                <p14:nvPr/>
              </p14:nvContentPartPr>
              <p14:xfrm>
                <a:off x="9479873" y="2210054"/>
                <a:ext cx="142560" cy="405000"/>
              </p14:xfrm>
            </p:contentPart>
          </mc:Choice>
          <mc:Fallback xmlns="">
            <p:pic>
              <p:nvPicPr>
                <p:cNvPr id="97" name="墨迹 96">
                  <a:extLst>
                    <a:ext uri="{FF2B5EF4-FFF2-40B4-BE49-F238E27FC236}">
                      <a16:creationId xmlns:a16="http://schemas.microsoft.com/office/drawing/2014/main" id="{0A74C410-AFB5-E93D-565A-6C7BEBEB1934}"/>
                    </a:ext>
                  </a:extLst>
                </p:cNvPr>
                <p:cNvPicPr/>
                <p:nvPr/>
              </p:nvPicPr>
              <p:blipFill>
                <a:blip r:embed="rId55"/>
                <a:stretch>
                  <a:fillRect/>
                </a:stretch>
              </p:blipFill>
              <p:spPr>
                <a:xfrm>
                  <a:off x="9473753" y="2203934"/>
                  <a:ext cx="154800" cy="41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99" name="墨迹 98">
                <a:extLst>
                  <a:ext uri="{FF2B5EF4-FFF2-40B4-BE49-F238E27FC236}">
                    <a16:creationId xmlns:a16="http://schemas.microsoft.com/office/drawing/2014/main" id="{E250CD11-1118-15BF-3B45-5725D19BC1CC}"/>
                  </a:ext>
                </a:extLst>
              </p14:cNvPr>
              <p14:cNvContentPartPr/>
              <p14:nvPr/>
            </p14:nvContentPartPr>
            <p14:xfrm>
              <a:off x="9855031" y="1845573"/>
              <a:ext cx="192240" cy="237600"/>
            </p14:xfrm>
          </p:contentPart>
        </mc:Choice>
        <mc:Fallback xmlns="">
          <p:pic>
            <p:nvPicPr>
              <p:cNvPr id="99" name="墨迹 98">
                <a:extLst>
                  <a:ext uri="{FF2B5EF4-FFF2-40B4-BE49-F238E27FC236}">
                    <a16:creationId xmlns:a16="http://schemas.microsoft.com/office/drawing/2014/main" id="{E250CD11-1118-15BF-3B45-5725D19BC1CC}"/>
                  </a:ext>
                </a:extLst>
              </p:cNvPr>
              <p:cNvPicPr/>
              <p:nvPr/>
            </p:nvPicPr>
            <p:blipFill>
              <a:blip r:embed="rId57"/>
              <a:stretch>
                <a:fillRect/>
              </a:stretch>
            </p:blipFill>
            <p:spPr>
              <a:xfrm>
                <a:off x="9848911" y="1839453"/>
                <a:ext cx="2044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0" name="墨迹 99">
                <a:extLst>
                  <a:ext uri="{FF2B5EF4-FFF2-40B4-BE49-F238E27FC236}">
                    <a16:creationId xmlns:a16="http://schemas.microsoft.com/office/drawing/2014/main" id="{E7753C53-AA4F-535A-9F50-A1BD2A04F7BB}"/>
                  </a:ext>
                </a:extLst>
              </p14:cNvPr>
              <p14:cNvContentPartPr/>
              <p14:nvPr/>
            </p14:nvContentPartPr>
            <p14:xfrm>
              <a:off x="10098031" y="2027733"/>
              <a:ext cx="12960" cy="132840"/>
            </p14:xfrm>
          </p:contentPart>
        </mc:Choice>
        <mc:Fallback xmlns="">
          <p:pic>
            <p:nvPicPr>
              <p:cNvPr id="100" name="墨迹 99">
                <a:extLst>
                  <a:ext uri="{FF2B5EF4-FFF2-40B4-BE49-F238E27FC236}">
                    <a16:creationId xmlns:a16="http://schemas.microsoft.com/office/drawing/2014/main" id="{E7753C53-AA4F-535A-9F50-A1BD2A04F7BB}"/>
                  </a:ext>
                </a:extLst>
              </p:cNvPr>
              <p:cNvPicPr/>
              <p:nvPr/>
            </p:nvPicPr>
            <p:blipFill>
              <a:blip r:embed="rId59"/>
              <a:stretch>
                <a:fillRect/>
              </a:stretch>
            </p:blipFill>
            <p:spPr>
              <a:xfrm>
                <a:off x="10091911" y="2021613"/>
                <a:ext cx="25200" cy="145080"/>
              </a:xfrm>
              <a:prstGeom prst="rect">
                <a:avLst/>
              </a:prstGeom>
            </p:spPr>
          </p:pic>
        </mc:Fallback>
      </mc:AlternateContent>
      <p:grpSp>
        <p:nvGrpSpPr>
          <p:cNvPr id="103" name="组合 102">
            <a:extLst>
              <a:ext uri="{FF2B5EF4-FFF2-40B4-BE49-F238E27FC236}">
                <a16:creationId xmlns:a16="http://schemas.microsoft.com/office/drawing/2014/main" id="{B43BC297-A3EA-31E0-D72B-885A70B93313}"/>
              </a:ext>
            </a:extLst>
          </p:cNvPr>
          <p:cNvGrpSpPr/>
          <p:nvPr/>
        </p:nvGrpSpPr>
        <p:grpSpPr>
          <a:xfrm>
            <a:off x="10126471" y="1906413"/>
            <a:ext cx="281880" cy="279720"/>
            <a:chOff x="10020233" y="2258294"/>
            <a:chExt cx="281880" cy="279720"/>
          </a:xfrm>
        </p:grpSpPr>
        <mc:AlternateContent xmlns:mc="http://schemas.openxmlformats.org/markup-compatibility/2006" xmlns:p14="http://schemas.microsoft.com/office/powerpoint/2010/main">
          <mc:Choice Requires="p14">
            <p:contentPart p14:bwMode="auto" r:id="rId60">
              <p14:nvContentPartPr>
                <p14:cNvPr id="101" name="墨迹 100">
                  <a:extLst>
                    <a:ext uri="{FF2B5EF4-FFF2-40B4-BE49-F238E27FC236}">
                      <a16:creationId xmlns:a16="http://schemas.microsoft.com/office/drawing/2014/main" id="{D01BED8C-47A8-525F-017E-459D9F3FD09D}"/>
                    </a:ext>
                  </a:extLst>
                </p14:cNvPr>
                <p14:cNvContentPartPr/>
                <p14:nvPr/>
              </p14:nvContentPartPr>
              <p14:xfrm>
                <a:off x="10020233" y="2415974"/>
                <a:ext cx="91080" cy="122040"/>
              </p14:xfrm>
            </p:contentPart>
          </mc:Choice>
          <mc:Fallback xmlns="">
            <p:pic>
              <p:nvPicPr>
                <p:cNvPr id="101" name="墨迹 100">
                  <a:extLst>
                    <a:ext uri="{FF2B5EF4-FFF2-40B4-BE49-F238E27FC236}">
                      <a16:creationId xmlns:a16="http://schemas.microsoft.com/office/drawing/2014/main" id="{D01BED8C-47A8-525F-017E-459D9F3FD09D}"/>
                    </a:ext>
                  </a:extLst>
                </p:cNvPr>
                <p:cNvPicPr/>
                <p:nvPr/>
              </p:nvPicPr>
              <p:blipFill>
                <a:blip r:embed="rId61"/>
                <a:stretch>
                  <a:fillRect/>
                </a:stretch>
              </p:blipFill>
              <p:spPr>
                <a:xfrm>
                  <a:off x="10014113" y="2409854"/>
                  <a:ext cx="103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2" name="墨迹 101">
                  <a:extLst>
                    <a:ext uri="{FF2B5EF4-FFF2-40B4-BE49-F238E27FC236}">
                      <a16:creationId xmlns:a16="http://schemas.microsoft.com/office/drawing/2014/main" id="{01A83901-DED5-CB2C-2C8F-6DDFAE734477}"/>
                    </a:ext>
                  </a:extLst>
                </p14:cNvPr>
                <p14:cNvContentPartPr/>
                <p14:nvPr/>
              </p14:nvContentPartPr>
              <p14:xfrm>
                <a:off x="10249553" y="2258294"/>
                <a:ext cx="52560" cy="245160"/>
              </p14:xfrm>
            </p:contentPart>
          </mc:Choice>
          <mc:Fallback xmlns="">
            <p:pic>
              <p:nvPicPr>
                <p:cNvPr id="102" name="墨迹 101">
                  <a:extLst>
                    <a:ext uri="{FF2B5EF4-FFF2-40B4-BE49-F238E27FC236}">
                      <a16:creationId xmlns:a16="http://schemas.microsoft.com/office/drawing/2014/main" id="{01A83901-DED5-CB2C-2C8F-6DDFAE734477}"/>
                    </a:ext>
                  </a:extLst>
                </p:cNvPr>
                <p:cNvPicPr/>
                <p:nvPr/>
              </p:nvPicPr>
              <p:blipFill>
                <a:blip r:embed="rId63"/>
                <a:stretch>
                  <a:fillRect/>
                </a:stretch>
              </p:blipFill>
              <p:spPr>
                <a:xfrm>
                  <a:off x="10243433" y="2252174"/>
                  <a:ext cx="64800" cy="257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104" name="墨迹 103">
                <a:extLst>
                  <a:ext uri="{FF2B5EF4-FFF2-40B4-BE49-F238E27FC236}">
                    <a16:creationId xmlns:a16="http://schemas.microsoft.com/office/drawing/2014/main" id="{01B256CB-B104-C207-B628-A88BD5CB57B9}"/>
                  </a:ext>
                </a:extLst>
              </p14:cNvPr>
              <p14:cNvContentPartPr/>
              <p14:nvPr/>
            </p14:nvContentPartPr>
            <p14:xfrm>
              <a:off x="6933593" y="6346094"/>
              <a:ext cx="360" cy="360"/>
            </p14:xfrm>
          </p:contentPart>
        </mc:Choice>
        <mc:Fallback xmlns="">
          <p:pic>
            <p:nvPicPr>
              <p:cNvPr id="104" name="墨迹 103">
                <a:extLst>
                  <a:ext uri="{FF2B5EF4-FFF2-40B4-BE49-F238E27FC236}">
                    <a16:creationId xmlns:a16="http://schemas.microsoft.com/office/drawing/2014/main" id="{01B256CB-B104-C207-B628-A88BD5CB57B9}"/>
                  </a:ext>
                </a:extLst>
              </p:cNvPr>
              <p:cNvPicPr/>
              <p:nvPr/>
            </p:nvPicPr>
            <p:blipFill>
              <a:blip r:embed="rId65"/>
              <a:stretch>
                <a:fillRect/>
              </a:stretch>
            </p:blipFill>
            <p:spPr>
              <a:xfrm>
                <a:off x="6927473" y="6339974"/>
                <a:ext cx="12600" cy="12600"/>
              </a:xfrm>
              <a:prstGeom prst="rect">
                <a:avLst/>
              </a:prstGeom>
            </p:spPr>
          </p:pic>
        </mc:Fallback>
      </mc:AlternateContent>
      <p:pic>
        <p:nvPicPr>
          <p:cNvPr id="114" name="图片 113">
            <a:extLst>
              <a:ext uri="{FF2B5EF4-FFF2-40B4-BE49-F238E27FC236}">
                <a16:creationId xmlns:a16="http://schemas.microsoft.com/office/drawing/2014/main" id="{74B15069-568A-D51C-9968-2E8BCBB2F722}"/>
              </a:ext>
            </a:extLst>
          </p:cNvPr>
          <p:cNvPicPr>
            <a:picLocks noChangeAspect="1"/>
          </p:cNvPicPr>
          <p:nvPr/>
        </p:nvPicPr>
        <p:blipFill>
          <a:blip r:embed="rId66"/>
          <a:stretch>
            <a:fillRect/>
          </a:stretch>
        </p:blipFill>
        <p:spPr>
          <a:xfrm>
            <a:off x="6534951" y="3635059"/>
            <a:ext cx="4522082" cy="1096435"/>
          </a:xfrm>
          <a:prstGeom prst="rect">
            <a:avLst/>
          </a:prstGeom>
        </p:spPr>
      </p:pic>
      <p:grpSp>
        <p:nvGrpSpPr>
          <p:cNvPr id="119" name="组合 118">
            <a:extLst>
              <a:ext uri="{FF2B5EF4-FFF2-40B4-BE49-F238E27FC236}">
                <a16:creationId xmlns:a16="http://schemas.microsoft.com/office/drawing/2014/main" id="{2B3588F4-F227-EB4A-83EF-5817912F777D}"/>
              </a:ext>
            </a:extLst>
          </p:cNvPr>
          <p:cNvGrpSpPr/>
          <p:nvPr/>
        </p:nvGrpSpPr>
        <p:grpSpPr>
          <a:xfrm>
            <a:off x="1882433" y="3723854"/>
            <a:ext cx="4489920" cy="764280"/>
            <a:chOff x="1882433" y="3723854"/>
            <a:chExt cx="4489920" cy="764280"/>
          </a:xfrm>
        </p:grpSpPr>
        <mc:AlternateContent xmlns:mc="http://schemas.openxmlformats.org/markup-compatibility/2006" xmlns:p14="http://schemas.microsoft.com/office/powerpoint/2010/main">
          <mc:Choice Requires="p14">
            <p:contentPart p14:bwMode="auto" r:id="rId67">
              <p14:nvContentPartPr>
                <p14:cNvPr id="116" name="墨迹 115">
                  <a:extLst>
                    <a:ext uri="{FF2B5EF4-FFF2-40B4-BE49-F238E27FC236}">
                      <a16:creationId xmlns:a16="http://schemas.microsoft.com/office/drawing/2014/main" id="{1F48B9BC-3E2D-EBCA-A12E-16761AA6D911}"/>
                    </a:ext>
                  </a:extLst>
                </p14:cNvPr>
                <p14:cNvContentPartPr/>
                <p14:nvPr/>
              </p14:nvContentPartPr>
              <p14:xfrm>
                <a:off x="1882433" y="3826454"/>
                <a:ext cx="1860840" cy="661680"/>
              </p14:xfrm>
            </p:contentPart>
          </mc:Choice>
          <mc:Fallback xmlns="">
            <p:pic>
              <p:nvPicPr>
                <p:cNvPr id="116" name="墨迹 115">
                  <a:extLst>
                    <a:ext uri="{FF2B5EF4-FFF2-40B4-BE49-F238E27FC236}">
                      <a16:creationId xmlns:a16="http://schemas.microsoft.com/office/drawing/2014/main" id="{1F48B9BC-3E2D-EBCA-A12E-16761AA6D911}"/>
                    </a:ext>
                  </a:extLst>
                </p:cNvPr>
                <p:cNvPicPr/>
                <p:nvPr/>
              </p:nvPicPr>
              <p:blipFill>
                <a:blip r:embed="rId68"/>
                <a:stretch>
                  <a:fillRect/>
                </a:stretch>
              </p:blipFill>
              <p:spPr>
                <a:xfrm>
                  <a:off x="1876313" y="3820334"/>
                  <a:ext cx="187308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7" name="墨迹 116">
                  <a:extLst>
                    <a:ext uri="{FF2B5EF4-FFF2-40B4-BE49-F238E27FC236}">
                      <a16:creationId xmlns:a16="http://schemas.microsoft.com/office/drawing/2014/main" id="{CCAFC174-5F49-3AF2-F7AB-9932E3B4E2EF}"/>
                    </a:ext>
                  </a:extLst>
                </p14:cNvPr>
                <p14:cNvContentPartPr/>
                <p14:nvPr/>
              </p14:nvContentPartPr>
              <p14:xfrm>
                <a:off x="3443753" y="3723854"/>
                <a:ext cx="2875680" cy="279000"/>
              </p14:xfrm>
            </p:contentPart>
          </mc:Choice>
          <mc:Fallback xmlns="">
            <p:pic>
              <p:nvPicPr>
                <p:cNvPr id="117" name="墨迹 116">
                  <a:extLst>
                    <a:ext uri="{FF2B5EF4-FFF2-40B4-BE49-F238E27FC236}">
                      <a16:creationId xmlns:a16="http://schemas.microsoft.com/office/drawing/2014/main" id="{CCAFC174-5F49-3AF2-F7AB-9932E3B4E2EF}"/>
                    </a:ext>
                  </a:extLst>
                </p:cNvPr>
                <p:cNvPicPr/>
                <p:nvPr/>
              </p:nvPicPr>
              <p:blipFill>
                <a:blip r:embed="rId70"/>
                <a:stretch>
                  <a:fillRect/>
                </a:stretch>
              </p:blipFill>
              <p:spPr>
                <a:xfrm>
                  <a:off x="3437633" y="3717734"/>
                  <a:ext cx="28879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8" name="墨迹 117">
                  <a:extLst>
                    <a:ext uri="{FF2B5EF4-FFF2-40B4-BE49-F238E27FC236}">
                      <a16:creationId xmlns:a16="http://schemas.microsoft.com/office/drawing/2014/main" id="{30EF33E1-64EE-CDF4-BF44-7AA824B93345}"/>
                    </a:ext>
                  </a:extLst>
                </p14:cNvPr>
                <p14:cNvContentPartPr/>
                <p14:nvPr/>
              </p14:nvContentPartPr>
              <p14:xfrm>
                <a:off x="6024593" y="3736094"/>
                <a:ext cx="347760" cy="171360"/>
              </p14:xfrm>
            </p:contentPart>
          </mc:Choice>
          <mc:Fallback xmlns="">
            <p:pic>
              <p:nvPicPr>
                <p:cNvPr id="118" name="墨迹 117">
                  <a:extLst>
                    <a:ext uri="{FF2B5EF4-FFF2-40B4-BE49-F238E27FC236}">
                      <a16:creationId xmlns:a16="http://schemas.microsoft.com/office/drawing/2014/main" id="{30EF33E1-64EE-CDF4-BF44-7AA824B93345}"/>
                    </a:ext>
                  </a:extLst>
                </p:cNvPr>
                <p:cNvPicPr/>
                <p:nvPr/>
              </p:nvPicPr>
              <p:blipFill>
                <a:blip r:embed="rId72"/>
                <a:stretch>
                  <a:fillRect/>
                </a:stretch>
              </p:blipFill>
              <p:spPr>
                <a:xfrm>
                  <a:off x="6018473" y="3729974"/>
                  <a:ext cx="360000" cy="18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120" name="墨迹 119">
                <a:extLst>
                  <a:ext uri="{FF2B5EF4-FFF2-40B4-BE49-F238E27FC236}">
                    <a16:creationId xmlns:a16="http://schemas.microsoft.com/office/drawing/2014/main" id="{608F2DD1-1AEC-2F94-184E-CD5E3DB7323C}"/>
                  </a:ext>
                </a:extLst>
              </p14:cNvPr>
              <p14:cNvContentPartPr/>
              <p14:nvPr/>
            </p14:nvContentPartPr>
            <p14:xfrm>
              <a:off x="9870473" y="4244414"/>
              <a:ext cx="360" cy="360"/>
            </p14:xfrm>
          </p:contentPart>
        </mc:Choice>
        <mc:Fallback xmlns="">
          <p:pic>
            <p:nvPicPr>
              <p:cNvPr id="120" name="墨迹 119">
                <a:extLst>
                  <a:ext uri="{FF2B5EF4-FFF2-40B4-BE49-F238E27FC236}">
                    <a16:creationId xmlns:a16="http://schemas.microsoft.com/office/drawing/2014/main" id="{608F2DD1-1AEC-2F94-184E-CD5E3DB7323C}"/>
                  </a:ext>
                </a:extLst>
              </p:cNvPr>
              <p:cNvPicPr/>
              <p:nvPr/>
            </p:nvPicPr>
            <p:blipFill>
              <a:blip r:embed="rId13"/>
              <a:stretch>
                <a:fillRect/>
              </a:stretch>
            </p:blipFill>
            <p:spPr>
              <a:xfrm>
                <a:off x="9864353" y="423829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1" name="墨迹 120">
                <a:extLst>
                  <a:ext uri="{FF2B5EF4-FFF2-40B4-BE49-F238E27FC236}">
                    <a16:creationId xmlns:a16="http://schemas.microsoft.com/office/drawing/2014/main" id="{5C234874-6E9D-FB72-A998-BA78C5C4F9C9}"/>
                  </a:ext>
                </a:extLst>
              </p14:cNvPr>
              <p14:cNvContentPartPr/>
              <p14:nvPr/>
            </p14:nvContentPartPr>
            <p14:xfrm>
              <a:off x="9821873" y="2295734"/>
              <a:ext cx="533160" cy="130320"/>
            </p14:xfrm>
          </p:contentPart>
        </mc:Choice>
        <mc:Fallback xmlns="">
          <p:pic>
            <p:nvPicPr>
              <p:cNvPr id="121" name="墨迹 120">
                <a:extLst>
                  <a:ext uri="{FF2B5EF4-FFF2-40B4-BE49-F238E27FC236}">
                    <a16:creationId xmlns:a16="http://schemas.microsoft.com/office/drawing/2014/main" id="{5C234874-6E9D-FB72-A998-BA78C5C4F9C9}"/>
                  </a:ext>
                </a:extLst>
              </p:cNvPr>
              <p:cNvPicPr/>
              <p:nvPr/>
            </p:nvPicPr>
            <p:blipFill>
              <a:blip r:embed="rId75"/>
              <a:stretch>
                <a:fillRect/>
              </a:stretch>
            </p:blipFill>
            <p:spPr>
              <a:xfrm>
                <a:off x="9815753" y="2289614"/>
                <a:ext cx="545400" cy="142560"/>
              </a:xfrm>
              <a:prstGeom prst="rect">
                <a:avLst/>
              </a:prstGeom>
            </p:spPr>
          </p:pic>
        </mc:Fallback>
      </mc:AlternateContent>
      <p:grpSp>
        <p:nvGrpSpPr>
          <p:cNvPr id="157" name="组合 156">
            <a:extLst>
              <a:ext uri="{FF2B5EF4-FFF2-40B4-BE49-F238E27FC236}">
                <a16:creationId xmlns:a16="http://schemas.microsoft.com/office/drawing/2014/main" id="{A73500CE-6D1D-1DA5-2C48-7AD5ADB4EC20}"/>
              </a:ext>
            </a:extLst>
          </p:cNvPr>
          <p:cNvGrpSpPr/>
          <p:nvPr/>
        </p:nvGrpSpPr>
        <p:grpSpPr>
          <a:xfrm>
            <a:off x="10300313" y="1132214"/>
            <a:ext cx="1725480" cy="568440"/>
            <a:chOff x="10300313" y="1132214"/>
            <a:chExt cx="1725480" cy="568440"/>
          </a:xfrm>
        </p:grpSpPr>
        <mc:AlternateContent xmlns:mc="http://schemas.openxmlformats.org/markup-compatibility/2006" xmlns:p14="http://schemas.microsoft.com/office/powerpoint/2010/main">
          <mc:Choice Requires="p14">
            <p:contentPart p14:bwMode="auto" r:id="rId76">
              <p14:nvContentPartPr>
                <p14:cNvPr id="122" name="墨迹 121">
                  <a:extLst>
                    <a:ext uri="{FF2B5EF4-FFF2-40B4-BE49-F238E27FC236}">
                      <a16:creationId xmlns:a16="http://schemas.microsoft.com/office/drawing/2014/main" id="{C7B13593-105F-9954-A7D4-4A43F1615C44}"/>
                    </a:ext>
                  </a:extLst>
                </p14:cNvPr>
                <p14:cNvContentPartPr/>
                <p14:nvPr/>
              </p14:nvContentPartPr>
              <p14:xfrm>
                <a:off x="10300313" y="1247054"/>
                <a:ext cx="64080" cy="33840"/>
              </p14:xfrm>
            </p:contentPart>
          </mc:Choice>
          <mc:Fallback xmlns="">
            <p:pic>
              <p:nvPicPr>
                <p:cNvPr id="122" name="墨迹 121">
                  <a:extLst>
                    <a:ext uri="{FF2B5EF4-FFF2-40B4-BE49-F238E27FC236}">
                      <a16:creationId xmlns:a16="http://schemas.microsoft.com/office/drawing/2014/main" id="{C7B13593-105F-9954-A7D4-4A43F1615C44}"/>
                    </a:ext>
                  </a:extLst>
                </p:cNvPr>
                <p:cNvPicPr/>
                <p:nvPr/>
              </p:nvPicPr>
              <p:blipFill>
                <a:blip r:embed="rId77"/>
                <a:stretch>
                  <a:fillRect/>
                </a:stretch>
              </p:blipFill>
              <p:spPr>
                <a:xfrm>
                  <a:off x="10294193" y="1240934"/>
                  <a:ext cx="76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3" name="墨迹 122">
                  <a:extLst>
                    <a:ext uri="{FF2B5EF4-FFF2-40B4-BE49-F238E27FC236}">
                      <a16:creationId xmlns:a16="http://schemas.microsoft.com/office/drawing/2014/main" id="{417FFB7F-8C3F-AF26-3ADE-766CBC588570}"/>
                    </a:ext>
                  </a:extLst>
                </p14:cNvPr>
                <p14:cNvContentPartPr/>
                <p14:nvPr/>
              </p14:nvContentPartPr>
              <p14:xfrm>
                <a:off x="10451873" y="1235174"/>
                <a:ext cx="20160" cy="20880"/>
              </p14:xfrm>
            </p:contentPart>
          </mc:Choice>
          <mc:Fallback xmlns="">
            <p:pic>
              <p:nvPicPr>
                <p:cNvPr id="123" name="墨迹 122">
                  <a:extLst>
                    <a:ext uri="{FF2B5EF4-FFF2-40B4-BE49-F238E27FC236}">
                      <a16:creationId xmlns:a16="http://schemas.microsoft.com/office/drawing/2014/main" id="{417FFB7F-8C3F-AF26-3ADE-766CBC588570}"/>
                    </a:ext>
                  </a:extLst>
                </p:cNvPr>
                <p:cNvPicPr/>
                <p:nvPr/>
              </p:nvPicPr>
              <p:blipFill>
                <a:blip r:embed="rId79"/>
                <a:stretch>
                  <a:fillRect/>
                </a:stretch>
              </p:blipFill>
              <p:spPr>
                <a:xfrm>
                  <a:off x="10445753" y="1229054"/>
                  <a:ext cx="32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4" name="墨迹 123">
                  <a:extLst>
                    <a:ext uri="{FF2B5EF4-FFF2-40B4-BE49-F238E27FC236}">
                      <a16:creationId xmlns:a16="http://schemas.microsoft.com/office/drawing/2014/main" id="{DEFF1DB8-1905-A5FD-E2B0-3ADDC2C7EDEA}"/>
                    </a:ext>
                  </a:extLst>
                </p14:cNvPr>
                <p14:cNvContentPartPr/>
                <p14:nvPr/>
              </p14:nvContentPartPr>
              <p14:xfrm>
                <a:off x="10450793" y="1198814"/>
                <a:ext cx="98280" cy="78840"/>
              </p14:xfrm>
            </p:contentPart>
          </mc:Choice>
          <mc:Fallback xmlns="">
            <p:pic>
              <p:nvPicPr>
                <p:cNvPr id="124" name="墨迹 123">
                  <a:extLst>
                    <a:ext uri="{FF2B5EF4-FFF2-40B4-BE49-F238E27FC236}">
                      <a16:creationId xmlns:a16="http://schemas.microsoft.com/office/drawing/2014/main" id="{DEFF1DB8-1905-A5FD-E2B0-3ADDC2C7EDEA}"/>
                    </a:ext>
                  </a:extLst>
                </p:cNvPr>
                <p:cNvPicPr/>
                <p:nvPr/>
              </p:nvPicPr>
              <p:blipFill>
                <a:blip r:embed="rId81"/>
                <a:stretch>
                  <a:fillRect/>
                </a:stretch>
              </p:blipFill>
              <p:spPr>
                <a:xfrm>
                  <a:off x="10444673" y="1192694"/>
                  <a:ext cx="110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5" name="墨迹 124">
                  <a:extLst>
                    <a:ext uri="{FF2B5EF4-FFF2-40B4-BE49-F238E27FC236}">
                      <a16:creationId xmlns:a16="http://schemas.microsoft.com/office/drawing/2014/main" id="{1ECCDCD6-3322-D4C7-2C56-B4015E8C35FC}"/>
                    </a:ext>
                  </a:extLst>
                </p14:cNvPr>
                <p14:cNvContentPartPr/>
                <p14:nvPr/>
              </p14:nvContentPartPr>
              <p14:xfrm>
                <a:off x="10312553" y="1307894"/>
                <a:ext cx="29880" cy="97920"/>
              </p14:xfrm>
            </p:contentPart>
          </mc:Choice>
          <mc:Fallback xmlns="">
            <p:pic>
              <p:nvPicPr>
                <p:cNvPr id="125" name="墨迹 124">
                  <a:extLst>
                    <a:ext uri="{FF2B5EF4-FFF2-40B4-BE49-F238E27FC236}">
                      <a16:creationId xmlns:a16="http://schemas.microsoft.com/office/drawing/2014/main" id="{1ECCDCD6-3322-D4C7-2C56-B4015E8C35FC}"/>
                    </a:ext>
                  </a:extLst>
                </p:cNvPr>
                <p:cNvPicPr/>
                <p:nvPr/>
              </p:nvPicPr>
              <p:blipFill>
                <a:blip r:embed="rId83"/>
                <a:stretch>
                  <a:fillRect/>
                </a:stretch>
              </p:blipFill>
              <p:spPr>
                <a:xfrm>
                  <a:off x="10306433" y="1301774"/>
                  <a:ext cx="421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6" name="墨迹 125">
                  <a:extLst>
                    <a:ext uri="{FF2B5EF4-FFF2-40B4-BE49-F238E27FC236}">
                      <a16:creationId xmlns:a16="http://schemas.microsoft.com/office/drawing/2014/main" id="{2AA3E5DB-4BE3-E938-A657-F35885E157F6}"/>
                    </a:ext>
                  </a:extLst>
                </p14:cNvPr>
                <p14:cNvContentPartPr/>
                <p14:nvPr/>
              </p14:nvContentPartPr>
              <p14:xfrm>
                <a:off x="10366913" y="1243094"/>
                <a:ext cx="258480" cy="95040"/>
              </p14:xfrm>
            </p:contentPart>
          </mc:Choice>
          <mc:Fallback xmlns="">
            <p:pic>
              <p:nvPicPr>
                <p:cNvPr id="126" name="墨迹 125">
                  <a:extLst>
                    <a:ext uri="{FF2B5EF4-FFF2-40B4-BE49-F238E27FC236}">
                      <a16:creationId xmlns:a16="http://schemas.microsoft.com/office/drawing/2014/main" id="{2AA3E5DB-4BE3-E938-A657-F35885E157F6}"/>
                    </a:ext>
                  </a:extLst>
                </p:cNvPr>
                <p:cNvPicPr/>
                <p:nvPr/>
              </p:nvPicPr>
              <p:blipFill>
                <a:blip r:embed="rId85"/>
                <a:stretch>
                  <a:fillRect/>
                </a:stretch>
              </p:blipFill>
              <p:spPr>
                <a:xfrm>
                  <a:off x="10360793" y="1236974"/>
                  <a:ext cx="2707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7" name="墨迹 126">
                  <a:extLst>
                    <a:ext uri="{FF2B5EF4-FFF2-40B4-BE49-F238E27FC236}">
                      <a16:creationId xmlns:a16="http://schemas.microsoft.com/office/drawing/2014/main" id="{2378C2C8-A93E-9D2F-6C47-39A97FD3273C}"/>
                    </a:ext>
                  </a:extLst>
                </p14:cNvPr>
                <p14:cNvContentPartPr/>
                <p14:nvPr/>
              </p14:nvContentPartPr>
              <p14:xfrm>
                <a:off x="10439993" y="1341374"/>
                <a:ext cx="103680" cy="254880"/>
              </p14:xfrm>
            </p:contentPart>
          </mc:Choice>
          <mc:Fallback xmlns="">
            <p:pic>
              <p:nvPicPr>
                <p:cNvPr id="127" name="墨迹 126">
                  <a:extLst>
                    <a:ext uri="{FF2B5EF4-FFF2-40B4-BE49-F238E27FC236}">
                      <a16:creationId xmlns:a16="http://schemas.microsoft.com/office/drawing/2014/main" id="{2378C2C8-A93E-9D2F-6C47-39A97FD3273C}"/>
                    </a:ext>
                  </a:extLst>
                </p:cNvPr>
                <p:cNvPicPr/>
                <p:nvPr/>
              </p:nvPicPr>
              <p:blipFill>
                <a:blip r:embed="rId87"/>
                <a:stretch>
                  <a:fillRect/>
                </a:stretch>
              </p:blipFill>
              <p:spPr>
                <a:xfrm>
                  <a:off x="10433873" y="1335254"/>
                  <a:ext cx="1159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8" name="墨迹 127">
                  <a:extLst>
                    <a:ext uri="{FF2B5EF4-FFF2-40B4-BE49-F238E27FC236}">
                      <a16:creationId xmlns:a16="http://schemas.microsoft.com/office/drawing/2014/main" id="{34A04D3F-D183-36FA-7FFA-6BA7977BE6F6}"/>
                    </a:ext>
                  </a:extLst>
                </p14:cNvPr>
                <p14:cNvContentPartPr/>
                <p14:nvPr/>
              </p14:nvContentPartPr>
              <p14:xfrm>
                <a:off x="10385273" y="1419134"/>
                <a:ext cx="229680" cy="64440"/>
              </p14:xfrm>
            </p:contentPart>
          </mc:Choice>
          <mc:Fallback xmlns="">
            <p:pic>
              <p:nvPicPr>
                <p:cNvPr id="128" name="墨迹 127">
                  <a:extLst>
                    <a:ext uri="{FF2B5EF4-FFF2-40B4-BE49-F238E27FC236}">
                      <a16:creationId xmlns:a16="http://schemas.microsoft.com/office/drawing/2014/main" id="{34A04D3F-D183-36FA-7FFA-6BA7977BE6F6}"/>
                    </a:ext>
                  </a:extLst>
                </p:cNvPr>
                <p:cNvPicPr/>
                <p:nvPr/>
              </p:nvPicPr>
              <p:blipFill>
                <a:blip r:embed="rId89"/>
                <a:stretch>
                  <a:fillRect/>
                </a:stretch>
              </p:blipFill>
              <p:spPr>
                <a:xfrm>
                  <a:off x="10379153" y="1413014"/>
                  <a:ext cx="241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9" name="墨迹 128">
                  <a:extLst>
                    <a:ext uri="{FF2B5EF4-FFF2-40B4-BE49-F238E27FC236}">
                      <a16:creationId xmlns:a16="http://schemas.microsoft.com/office/drawing/2014/main" id="{3F2FFFDB-CE7B-7B05-7CA4-68EF8D27EBC0}"/>
                    </a:ext>
                  </a:extLst>
                </p14:cNvPr>
                <p14:cNvContentPartPr/>
                <p14:nvPr/>
              </p14:nvContentPartPr>
              <p14:xfrm>
                <a:off x="10809353" y="1280894"/>
                <a:ext cx="85320" cy="323640"/>
              </p14:xfrm>
            </p:contentPart>
          </mc:Choice>
          <mc:Fallback xmlns="">
            <p:pic>
              <p:nvPicPr>
                <p:cNvPr id="129" name="墨迹 128">
                  <a:extLst>
                    <a:ext uri="{FF2B5EF4-FFF2-40B4-BE49-F238E27FC236}">
                      <a16:creationId xmlns:a16="http://schemas.microsoft.com/office/drawing/2014/main" id="{3F2FFFDB-CE7B-7B05-7CA4-68EF8D27EBC0}"/>
                    </a:ext>
                  </a:extLst>
                </p:cNvPr>
                <p:cNvPicPr/>
                <p:nvPr/>
              </p:nvPicPr>
              <p:blipFill>
                <a:blip r:embed="rId91"/>
                <a:stretch>
                  <a:fillRect/>
                </a:stretch>
              </p:blipFill>
              <p:spPr>
                <a:xfrm>
                  <a:off x="10803233" y="1274774"/>
                  <a:ext cx="975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0" name="墨迹 129">
                  <a:extLst>
                    <a:ext uri="{FF2B5EF4-FFF2-40B4-BE49-F238E27FC236}">
                      <a16:creationId xmlns:a16="http://schemas.microsoft.com/office/drawing/2014/main" id="{CE590932-DA6B-C8DB-2423-207598E43833}"/>
                    </a:ext>
                  </a:extLst>
                </p14:cNvPr>
                <p14:cNvContentPartPr/>
                <p14:nvPr/>
              </p14:nvContentPartPr>
              <p14:xfrm>
                <a:off x="10724393" y="1374494"/>
                <a:ext cx="44640" cy="24480"/>
              </p14:xfrm>
            </p:contentPart>
          </mc:Choice>
          <mc:Fallback xmlns="">
            <p:pic>
              <p:nvPicPr>
                <p:cNvPr id="130" name="墨迹 129">
                  <a:extLst>
                    <a:ext uri="{FF2B5EF4-FFF2-40B4-BE49-F238E27FC236}">
                      <a16:creationId xmlns:a16="http://schemas.microsoft.com/office/drawing/2014/main" id="{CE590932-DA6B-C8DB-2423-207598E43833}"/>
                    </a:ext>
                  </a:extLst>
                </p:cNvPr>
                <p:cNvPicPr/>
                <p:nvPr/>
              </p:nvPicPr>
              <p:blipFill>
                <a:blip r:embed="rId93"/>
                <a:stretch>
                  <a:fillRect/>
                </a:stretch>
              </p:blipFill>
              <p:spPr>
                <a:xfrm>
                  <a:off x="10718273" y="1368374"/>
                  <a:ext cx="56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1" name="墨迹 130">
                  <a:extLst>
                    <a:ext uri="{FF2B5EF4-FFF2-40B4-BE49-F238E27FC236}">
                      <a16:creationId xmlns:a16="http://schemas.microsoft.com/office/drawing/2014/main" id="{A090DC93-8097-4514-7961-C6FB8BA5AF0C}"/>
                    </a:ext>
                  </a:extLst>
                </p14:cNvPr>
                <p14:cNvContentPartPr/>
                <p14:nvPr/>
              </p14:nvContentPartPr>
              <p14:xfrm>
                <a:off x="10748513" y="1465214"/>
                <a:ext cx="36360" cy="90360"/>
              </p14:xfrm>
            </p:contentPart>
          </mc:Choice>
          <mc:Fallback xmlns="">
            <p:pic>
              <p:nvPicPr>
                <p:cNvPr id="131" name="墨迹 130">
                  <a:extLst>
                    <a:ext uri="{FF2B5EF4-FFF2-40B4-BE49-F238E27FC236}">
                      <a16:creationId xmlns:a16="http://schemas.microsoft.com/office/drawing/2014/main" id="{A090DC93-8097-4514-7961-C6FB8BA5AF0C}"/>
                    </a:ext>
                  </a:extLst>
                </p:cNvPr>
                <p:cNvPicPr/>
                <p:nvPr/>
              </p:nvPicPr>
              <p:blipFill>
                <a:blip r:embed="rId95"/>
                <a:stretch>
                  <a:fillRect/>
                </a:stretch>
              </p:blipFill>
              <p:spPr>
                <a:xfrm>
                  <a:off x="10742393" y="1459094"/>
                  <a:ext cx="486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墨迹 132">
                  <a:extLst>
                    <a:ext uri="{FF2B5EF4-FFF2-40B4-BE49-F238E27FC236}">
                      <a16:creationId xmlns:a16="http://schemas.microsoft.com/office/drawing/2014/main" id="{2066F699-1AE5-2916-BFF6-8626391684B0}"/>
                    </a:ext>
                  </a:extLst>
                </p14:cNvPr>
                <p14:cNvContentPartPr/>
                <p14:nvPr/>
              </p14:nvContentPartPr>
              <p14:xfrm>
                <a:off x="11057033" y="1216814"/>
                <a:ext cx="190080" cy="109440"/>
              </p14:xfrm>
            </p:contentPart>
          </mc:Choice>
          <mc:Fallback xmlns="">
            <p:pic>
              <p:nvPicPr>
                <p:cNvPr id="133" name="墨迹 132">
                  <a:extLst>
                    <a:ext uri="{FF2B5EF4-FFF2-40B4-BE49-F238E27FC236}">
                      <a16:creationId xmlns:a16="http://schemas.microsoft.com/office/drawing/2014/main" id="{2066F699-1AE5-2916-BFF6-8626391684B0}"/>
                    </a:ext>
                  </a:extLst>
                </p:cNvPr>
                <p:cNvPicPr/>
                <p:nvPr/>
              </p:nvPicPr>
              <p:blipFill>
                <a:blip r:embed="rId97"/>
                <a:stretch>
                  <a:fillRect/>
                </a:stretch>
              </p:blipFill>
              <p:spPr>
                <a:xfrm>
                  <a:off x="11050913" y="1210694"/>
                  <a:ext cx="202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4" name="墨迹 133">
                  <a:extLst>
                    <a:ext uri="{FF2B5EF4-FFF2-40B4-BE49-F238E27FC236}">
                      <a16:creationId xmlns:a16="http://schemas.microsoft.com/office/drawing/2014/main" id="{C666E880-B3DA-CB8E-3C4C-9DDC034CF9FF}"/>
                    </a:ext>
                  </a:extLst>
                </p14:cNvPr>
                <p14:cNvContentPartPr/>
                <p14:nvPr/>
              </p14:nvContentPartPr>
              <p14:xfrm>
                <a:off x="11233073" y="1247054"/>
                <a:ext cx="51840" cy="54000"/>
              </p14:xfrm>
            </p:contentPart>
          </mc:Choice>
          <mc:Fallback xmlns="">
            <p:pic>
              <p:nvPicPr>
                <p:cNvPr id="134" name="墨迹 133">
                  <a:extLst>
                    <a:ext uri="{FF2B5EF4-FFF2-40B4-BE49-F238E27FC236}">
                      <a16:creationId xmlns:a16="http://schemas.microsoft.com/office/drawing/2014/main" id="{C666E880-B3DA-CB8E-3C4C-9DDC034CF9FF}"/>
                    </a:ext>
                  </a:extLst>
                </p:cNvPr>
                <p:cNvPicPr/>
                <p:nvPr/>
              </p:nvPicPr>
              <p:blipFill>
                <a:blip r:embed="rId99"/>
                <a:stretch>
                  <a:fillRect/>
                </a:stretch>
              </p:blipFill>
              <p:spPr>
                <a:xfrm>
                  <a:off x="11226953" y="1240934"/>
                  <a:ext cx="640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5" name="墨迹 134">
                  <a:extLst>
                    <a:ext uri="{FF2B5EF4-FFF2-40B4-BE49-F238E27FC236}">
                      <a16:creationId xmlns:a16="http://schemas.microsoft.com/office/drawing/2014/main" id="{B410A55A-3303-07DE-253C-5A021D8EA87C}"/>
                    </a:ext>
                  </a:extLst>
                </p14:cNvPr>
                <p14:cNvContentPartPr/>
                <p14:nvPr/>
              </p14:nvContentPartPr>
              <p14:xfrm>
                <a:off x="11009153" y="1361534"/>
                <a:ext cx="306360" cy="49320"/>
              </p14:xfrm>
            </p:contentPart>
          </mc:Choice>
          <mc:Fallback xmlns="">
            <p:pic>
              <p:nvPicPr>
                <p:cNvPr id="135" name="墨迹 134">
                  <a:extLst>
                    <a:ext uri="{FF2B5EF4-FFF2-40B4-BE49-F238E27FC236}">
                      <a16:creationId xmlns:a16="http://schemas.microsoft.com/office/drawing/2014/main" id="{B410A55A-3303-07DE-253C-5A021D8EA87C}"/>
                    </a:ext>
                  </a:extLst>
                </p:cNvPr>
                <p:cNvPicPr/>
                <p:nvPr/>
              </p:nvPicPr>
              <p:blipFill>
                <a:blip r:embed="rId101"/>
                <a:stretch>
                  <a:fillRect/>
                </a:stretch>
              </p:blipFill>
              <p:spPr>
                <a:xfrm>
                  <a:off x="11003033" y="1355414"/>
                  <a:ext cx="3186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6" name="墨迹 135">
                  <a:extLst>
                    <a:ext uri="{FF2B5EF4-FFF2-40B4-BE49-F238E27FC236}">
                      <a16:creationId xmlns:a16="http://schemas.microsoft.com/office/drawing/2014/main" id="{6041EC0C-E2FC-0C8E-AEDF-46CF0C11CD25}"/>
                    </a:ext>
                  </a:extLst>
                </p14:cNvPr>
                <p14:cNvContentPartPr/>
                <p14:nvPr/>
              </p14:nvContentPartPr>
              <p14:xfrm>
                <a:off x="10986113" y="1301774"/>
                <a:ext cx="205200" cy="212760"/>
              </p14:xfrm>
            </p:contentPart>
          </mc:Choice>
          <mc:Fallback xmlns="">
            <p:pic>
              <p:nvPicPr>
                <p:cNvPr id="136" name="墨迹 135">
                  <a:extLst>
                    <a:ext uri="{FF2B5EF4-FFF2-40B4-BE49-F238E27FC236}">
                      <a16:creationId xmlns:a16="http://schemas.microsoft.com/office/drawing/2014/main" id="{6041EC0C-E2FC-0C8E-AEDF-46CF0C11CD25}"/>
                    </a:ext>
                  </a:extLst>
                </p:cNvPr>
                <p:cNvPicPr/>
                <p:nvPr/>
              </p:nvPicPr>
              <p:blipFill>
                <a:blip r:embed="rId103"/>
                <a:stretch>
                  <a:fillRect/>
                </a:stretch>
              </p:blipFill>
              <p:spPr>
                <a:xfrm>
                  <a:off x="10979993" y="1295654"/>
                  <a:ext cx="217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7" name="墨迹 136">
                  <a:extLst>
                    <a:ext uri="{FF2B5EF4-FFF2-40B4-BE49-F238E27FC236}">
                      <a16:creationId xmlns:a16="http://schemas.microsoft.com/office/drawing/2014/main" id="{0F669F3E-BB8B-AF9B-8B7D-18EED1B1A9F8}"/>
                    </a:ext>
                  </a:extLst>
                </p14:cNvPr>
                <p14:cNvContentPartPr/>
                <p14:nvPr/>
              </p14:nvContentPartPr>
              <p14:xfrm>
                <a:off x="11233073" y="1380254"/>
                <a:ext cx="215280" cy="52560"/>
              </p14:xfrm>
            </p:contentPart>
          </mc:Choice>
          <mc:Fallback xmlns="">
            <p:pic>
              <p:nvPicPr>
                <p:cNvPr id="137" name="墨迹 136">
                  <a:extLst>
                    <a:ext uri="{FF2B5EF4-FFF2-40B4-BE49-F238E27FC236}">
                      <a16:creationId xmlns:a16="http://schemas.microsoft.com/office/drawing/2014/main" id="{0F669F3E-BB8B-AF9B-8B7D-18EED1B1A9F8}"/>
                    </a:ext>
                  </a:extLst>
                </p:cNvPr>
                <p:cNvPicPr/>
                <p:nvPr/>
              </p:nvPicPr>
              <p:blipFill>
                <a:blip r:embed="rId105"/>
                <a:stretch>
                  <a:fillRect/>
                </a:stretch>
              </p:blipFill>
              <p:spPr>
                <a:xfrm>
                  <a:off x="11226953" y="1374134"/>
                  <a:ext cx="227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8" name="墨迹 137">
                  <a:extLst>
                    <a:ext uri="{FF2B5EF4-FFF2-40B4-BE49-F238E27FC236}">
                      <a16:creationId xmlns:a16="http://schemas.microsoft.com/office/drawing/2014/main" id="{817702E7-514C-51D7-6214-CCB2C019AC56}"/>
                    </a:ext>
                  </a:extLst>
                </p14:cNvPr>
                <p14:cNvContentPartPr/>
                <p14:nvPr/>
              </p14:nvContentPartPr>
              <p14:xfrm>
                <a:off x="11146673" y="1428854"/>
                <a:ext cx="50400" cy="60840"/>
              </p14:xfrm>
            </p:contentPart>
          </mc:Choice>
          <mc:Fallback xmlns="">
            <p:pic>
              <p:nvPicPr>
                <p:cNvPr id="138" name="墨迹 137">
                  <a:extLst>
                    <a:ext uri="{FF2B5EF4-FFF2-40B4-BE49-F238E27FC236}">
                      <a16:creationId xmlns:a16="http://schemas.microsoft.com/office/drawing/2014/main" id="{817702E7-514C-51D7-6214-CCB2C019AC56}"/>
                    </a:ext>
                  </a:extLst>
                </p:cNvPr>
                <p:cNvPicPr/>
                <p:nvPr/>
              </p:nvPicPr>
              <p:blipFill>
                <a:blip r:embed="rId107"/>
                <a:stretch>
                  <a:fillRect/>
                </a:stretch>
              </p:blipFill>
              <p:spPr>
                <a:xfrm>
                  <a:off x="11140553" y="1422734"/>
                  <a:ext cx="626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9" name="墨迹 138">
                  <a:extLst>
                    <a:ext uri="{FF2B5EF4-FFF2-40B4-BE49-F238E27FC236}">
                      <a16:creationId xmlns:a16="http://schemas.microsoft.com/office/drawing/2014/main" id="{323BBC9B-006C-F192-8AE8-D869156BEB54}"/>
                    </a:ext>
                  </a:extLst>
                </p14:cNvPr>
                <p14:cNvContentPartPr/>
                <p14:nvPr/>
              </p14:nvContentPartPr>
              <p14:xfrm>
                <a:off x="11180513" y="1465214"/>
                <a:ext cx="28440" cy="76320"/>
              </p14:xfrm>
            </p:contentPart>
          </mc:Choice>
          <mc:Fallback xmlns="">
            <p:pic>
              <p:nvPicPr>
                <p:cNvPr id="139" name="墨迹 138">
                  <a:extLst>
                    <a:ext uri="{FF2B5EF4-FFF2-40B4-BE49-F238E27FC236}">
                      <a16:creationId xmlns:a16="http://schemas.microsoft.com/office/drawing/2014/main" id="{323BBC9B-006C-F192-8AE8-D869156BEB54}"/>
                    </a:ext>
                  </a:extLst>
                </p:cNvPr>
                <p:cNvPicPr/>
                <p:nvPr/>
              </p:nvPicPr>
              <p:blipFill>
                <a:blip r:embed="rId109"/>
                <a:stretch>
                  <a:fillRect/>
                </a:stretch>
              </p:blipFill>
              <p:spPr>
                <a:xfrm>
                  <a:off x="11174393" y="1459094"/>
                  <a:ext cx="40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0" name="墨迹 139">
                  <a:extLst>
                    <a:ext uri="{FF2B5EF4-FFF2-40B4-BE49-F238E27FC236}">
                      <a16:creationId xmlns:a16="http://schemas.microsoft.com/office/drawing/2014/main" id="{DAC945D0-CE89-34EC-DC55-695CAF239E1D}"/>
                    </a:ext>
                  </a:extLst>
                </p14:cNvPr>
                <p14:cNvContentPartPr/>
                <p14:nvPr/>
              </p14:nvContentPartPr>
              <p14:xfrm>
                <a:off x="11224793" y="1513454"/>
                <a:ext cx="27720" cy="94320"/>
              </p14:xfrm>
            </p:contentPart>
          </mc:Choice>
          <mc:Fallback xmlns="">
            <p:pic>
              <p:nvPicPr>
                <p:cNvPr id="140" name="墨迹 139">
                  <a:extLst>
                    <a:ext uri="{FF2B5EF4-FFF2-40B4-BE49-F238E27FC236}">
                      <a16:creationId xmlns:a16="http://schemas.microsoft.com/office/drawing/2014/main" id="{DAC945D0-CE89-34EC-DC55-695CAF239E1D}"/>
                    </a:ext>
                  </a:extLst>
                </p:cNvPr>
                <p:cNvPicPr/>
                <p:nvPr/>
              </p:nvPicPr>
              <p:blipFill>
                <a:blip r:embed="rId111"/>
                <a:stretch>
                  <a:fillRect/>
                </a:stretch>
              </p:blipFill>
              <p:spPr>
                <a:xfrm>
                  <a:off x="11218673" y="1507334"/>
                  <a:ext cx="39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2" name="墨迹 141">
                  <a:extLst>
                    <a:ext uri="{FF2B5EF4-FFF2-40B4-BE49-F238E27FC236}">
                      <a16:creationId xmlns:a16="http://schemas.microsoft.com/office/drawing/2014/main" id="{AB4A4B4A-2DB3-30CF-C713-6F6DFC257241}"/>
                    </a:ext>
                  </a:extLst>
                </p14:cNvPr>
                <p14:cNvContentPartPr/>
                <p14:nvPr/>
              </p14:nvContentPartPr>
              <p14:xfrm>
                <a:off x="11012393" y="1604534"/>
                <a:ext cx="220680" cy="96120"/>
              </p14:xfrm>
            </p:contentPart>
          </mc:Choice>
          <mc:Fallback xmlns="">
            <p:pic>
              <p:nvPicPr>
                <p:cNvPr id="142" name="墨迹 141">
                  <a:extLst>
                    <a:ext uri="{FF2B5EF4-FFF2-40B4-BE49-F238E27FC236}">
                      <a16:creationId xmlns:a16="http://schemas.microsoft.com/office/drawing/2014/main" id="{AB4A4B4A-2DB3-30CF-C713-6F6DFC257241}"/>
                    </a:ext>
                  </a:extLst>
                </p:cNvPr>
                <p:cNvPicPr/>
                <p:nvPr/>
              </p:nvPicPr>
              <p:blipFill>
                <a:blip r:embed="rId113"/>
                <a:stretch>
                  <a:fillRect/>
                </a:stretch>
              </p:blipFill>
              <p:spPr>
                <a:xfrm>
                  <a:off x="11006273" y="1598414"/>
                  <a:ext cx="232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4" name="墨迹 143">
                  <a:extLst>
                    <a:ext uri="{FF2B5EF4-FFF2-40B4-BE49-F238E27FC236}">
                      <a16:creationId xmlns:a16="http://schemas.microsoft.com/office/drawing/2014/main" id="{E955430A-E2BB-046A-C9F8-DBEB05C66494}"/>
                    </a:ext>
                  </a:extLst>
                </p14:cNvPr>
                <p14:cNvContentPartPr/>
                <p14:nvPr/>
              </p14:nvContentPartPr>
              <p14:xfrm>
                <a:off x="11566073" y="1174694"/>
                <a:ext cx="48960" cy="97200"/>
              </p14:xfrm>
            </p:contentPart>
          </mc:Choice>
          <mc:Fallback xmlns="">
            <p:pic>
              <p:nvPicPr>
                <p:cNvPr id="144" name="墨迹 143">
                  <a:extLst>
                    <a:ext uri="{FF2B5EF4-FFF2-40B4-BE49-F238E27FC236}">
                      <a16:creationId xmlns:a16="http://schemas.microsoft.com/office/drawing/2014/main" id="{E955430A-E2BB-046A-C9F8-DBEB05C66494}"/>
                    </a:ext>
                  </a:extLst>
                </p:cNvPr>
                <p:cNvPicPr/>
                <p:nvPr/>
              </p:nvPicPr>
              <p:blipFill>
                <a:blip r:embed="rId115"/>
                <a:stretch>
                  <a:fillRect/>
                </a:stretch>
              </p:blipFill>
              <p:spPr>
                <a:xfrm>
                  <a:off x="11559953" y="1168574"/>
                  <a:ext cx="612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5" name="墨迹 144">
                  <a:extLst>
                    <a:ext uri="{FF2B5EF4-FFF2-40B4-BE49-F238E27FC236}">
                      <a16:creationId xmlns:a16="http://schemas.microsoft.com/office/drawing/2014/main" id="{7CC38BC4-9552-8291-D101-1A7244C04E09}"/>
                    </a:ext>
                  </a:extLst>
                </p14:cNvPr>
                <p14:cNvContentPartPr/>
                <p14:nvPr/>
              </p14:nvContentPartPr>
              <p14:xfrm>
                <a:off x="11615393" y="1180454"/>
                <a:ext cx="78120" cy="74880"/>
              </p14:xfrm>
            </p:contentPart>
          </mc:Choice>
          <mc:Fallback xmlns="">
            <p:pic>
              <p:nvPicPr>
                <p:cNvPr id="145" name="墨迹 144">
                  <a:extLst>
                    <a:ext uri="{FF2B5EF4-FFF2-40B4-BE49-F238E27FC236}">
                      <a16:creationId xmlns:a16="http://schemas.microsoft.com/office/drawing/2014/main" id="{7CC38BC4-9552-8291-D101-1A7244C04E09}"/>
                    </a:ext>
                  </a:extLst>
                </p:cNvPr>
                <p:cNvPicPr/>
                <p:nvPr/>
              </p:nvPicPr>
              <p:blipFill>
                <a:blip r:embed="rId117"/>
                <a:stretch>
                  <a:fillRect/>
                </a:stretch>
              </p:blipFill>
              <p:spPr>
                <a:xfrm>
                  <a:off x="11609273" y="1174334"/>
                  <a:ext cx="90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6" name="墨迹 145">
                  <a:extLst>
                    <a:ext uri="{FF2B5EF4-FFF2-40B4-BE49-F238E27FC236}">
                      <a16:creationId xmlns:a16="http://schemas.microsoft.com/office/drawing/2014/main" id="{BF806E8E-BAC4-FDED-13C4-F8B74395903B}"/>
                    </a:ext>
                  </a:extLst>
                </p14:cNvPr>
                <p14:cNvContentPartPr/>
                <p14:nvPr/>
              </p14:nvContentPartPr>
              <p14:xfrm>
                <a:off x="11456993" y="1260734"/>
                <a:ext cx="225720" cy="77400"/>
              </p14:xfrm>
            </p:contentPart>
          </mc:Choice>
          <mc:Fallback xmlns="">
            <p:pic>
              <p:nvPicPr>
                <p:cNvPr id="146" name="墨迹 145">
                  <a:extLst>
                    <a:ext uri="{FF2B5EF4-FFF2-40B4-BE49-F238E27FC236}">
                      <a16:creationId xmlns:a16="http://schemas.microsoft.com/office/drawing/2014/main" id="{BF806E8E-BAC4-FDED-13C4-F8B74395903B}"/>
                    </a:ext>
                  </a:extLst>
                </p:cNvPr>
                <p:cNvPicPr/>
                <p:nvPr/>
              </p:nvPicPr>
              <p:blipFill>
                <a:blip r:embed="rId119"/>
                <a:stretch>
                  <a:fillRect/>
                </a:stretch>
              </p:blipFill>
              <p:spPr>
                <a:xfrm>
                  <a:off x="11450873" y="1254614"/>
                  <a:ext cx="2379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7" name="墨迹 146">
                  <a:extLst>
                    <a:ext uri="{FF2B5EF4-FFF2-40B4-BE49-F238E27FC236}">
                      <a16:creationId xmlns:a16="http://schemas.microsoft.com/office/drawing/2014/main" id="{74EAD8B1-5A4D-5ED5-9014-7D489DD1B562}"/>
                    </a:ext>
                  </a:extLst>
                </p14:cNvPr>
                <p14:cNvContentPartPr/>
                <p14:nvPr/>
              </p14:nvContentPartPr>
              <p14:xfrm>
                <a:off x="11632673" y="1132214"/>
                <a:ext cx="18360" cy="343440"/>
              </p14:xfrm>
            </p:contentPart>
          </mc:Choice>
          <mc:Fallback xmlns="">
            <p:pic>
              <p:nvPicPr>
                <p:cNvPr id="147" name="墨迹 146">
                  <a:extLst>
                    <a:ext uri="{FF2B5EF4-FFF2-40B4-BE49-F238E27FC236}">
                      <a16:creationId xmlns:a16="http://schemas.microsoft.com/office/drawing/2014/main" id="{74EAD8B1-5A4D-5ED5-9014-7D489DD1B562}"/>
                    </a:ext>
                  </a:extLst>
                </p:cNvPr>
                <p:cNvPicPr/>
                <p:nvPr/>
              </p:nvPicPr>
              <p:blipFill>
                <a:blip r:embed="rId121"/>
                <a:stretch>
                  <a:fillRect/>
                </a:stretch>
              </p:blipFill>
              <p:spPr>
                <a:xfrm>
                  <a:off x="11626553" y="1126094"/>
                  <a:ext cx="30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8" name="墨迹 147">
                  <a:extLst>
                    <a:ext uri="{FF2B5EF4-FFF2-40B4-BE49-F238E27FC236}">
                      <a16:creationId xmlns:a16="http://schemas.microsoft.com/office/drawing/2014/main" id="{D3B54BDB-E61C-10EA-5DD8-F6CB8CC43A7C}"/>
                    </a:ext>
                  </a:extLst>
                </p14:cNvPr>
                <p14:cNvContentPartPr/>
                <p14:nvPr/>
              </p14:nvContentPartPr>
              <p14:xfrm>
                <a:off x="11570393" y="1319774"/>
                <a:ext cx="62640" cy="119880"/>
              </p14:xfrm>
            </p:contentPart>
          </mc:Choice>
          <mc:Fallback xmlns="">
            <p:pic>
              <p:nvPicPr>
                <p:cNvPr id="148" name="墨迹 147">
                  <a:extLst>
                    <a:ext uri="{FF2B5EF4-FFF2-40B4-BE49-F238E27FC236}">
                      <a16:creationId xmlns:a16="http://schemas.microsoft.com/office/drawing/2014/main" id="{D3B54BDB-E61C-10EA-5DD8-F6CB8CC43A7C}"/>
                    </a:ext>
                  </a:extLst>
                </p:cNvPr>
                <p:cNvPicPr/>
                <p:nvPr/>
              </p:nvPicPr>
              <p:blipFill>
                <a:blip r:embed="rId123"/>
                <a:stretch>
                  <a:fillRect/>
                </a:stretch>
              </p:blipFill>
              <p:spPr>
                <a:xfrm>
                  <a:off x="11564273" y="1313654"/>
                  <a:ext cx="748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9" name="墨迹 148">
                  <a:extLst>
                    <a:ext uri="{FF2B5EF4-FFF2-40B4-BE49-F238E27FC236}">
                      <a16:creationId xmlns:a16="http://schemas.microsoft.com/office/drawing/2014/main" id="{2A63E1ED-4266-D358-C7EF-9A019F204D70}"/>
                    </a:ext>
                  </a:extLst>
                </p14:cNvPr>
                <p14:cNvContentPartPr/>
                <p14:nvPr/>
              </p14:nvContentPartPr>
              <p14:xfrm>
                <a:off x="11626553" y="1338134"/>
                <a:ext cx="72000" cy="36720"/>
              </p14:xfrm>
            </p:contentPart>
          </mc:Choice>
          <mc:Fallback xmlns="">
            <p:pic>
              <p:nvPicPr>
                <p:cNvPr id="149" name="墨迹 148">
                  <a:extLst>
                    <a:ext uri="{FF2B5EF4-FFF2-40B4-BE49-F238E27FC236}">
                      <a16:creationId xmlns:a16="http://schemas.microsoft.com/office/drawing/2014/main" id="{2A63E1ED-4266-D358-C7EF-9A019F204D70}"/>
                    </a:ext>
                  </a:extLst>
                </p:cNvPr>
                <p:cNvPicPr/>
                <p:nvPr/>
              </p:nvPicPr>
              <p:blipFill>
                <a:blip r:embed="rId125"/>
                <a:stretch>
                  <a:fillRect/>
                </a:stretch>
              </p:blipFill>
              <p:spPr>
                <a:xfrm>
                  <a:off x="11620433" y="1332014"/>
                  <a:ext cx="84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0" name="墨迹 149">
                  <a:extLst>
                    <a:ext uri="{FF2B5EF4-FFF2-40B4-BE49-F238E27FC236}">
                      <a16:creationId xmlns:a16="http://schemas.microsoft.com/office/drawing/2014/main" id="{402C1177-B27F-7F75-240F-2B7E2E2045B0}"/>
                    </a:ext>
                  </a:extLst>
                </p14:cNvPr>
                <p14:cNvContentPartPr/>
                <p14:nvPr/>
              </p14:nvContentPartPr>
              <p14:xfrm>
                <a:off x="11608193" y="1434974"/>
                <a:ext cx="78480" cy="157680"/>
              </p14:xfrm>
            </p:contentPart>
          </mc:Choice>
          <mc:Fallback xmlns="">
            <p:pic>
              <p:nvPicPr>
                <p:cNvPr id="150" name="墨迹 149">
                  <a:extLst>
                    <a:ext uri="{FF2B5EF4-FFF2-40B4-BE49-F238E27FC236}">
                      <a16:creationId xmlns:a16="http://schemas.microsoft.com/office/drawing/2014/main" id="{402C1177-B27F-7F75-240F-2B7E2E2045B0}"/>
                    </a:ext>
                  </a:extLst>
                </p:cNvPr>
                <p:cNvPicPr/>
                <p:nvPr/>
              </p:nvPicPr>
              <p:blipFill>
                <a:blip r:embed="rId127"/>
                <a:stretch>
                  <a:fillRect/>
                </a:stretch>
              </p:blipFill>
              <p:spPr>
                <a:xfrm>
                  <a:off x="11602073" y="1428854"/>
                  <a:ext cx="907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1" name="墨迹 150">
                  <a:extLst>
                    <a:ext uri="{FF2B5EF4-FFF2-40B4-BE49-F238E27FC236}">
                      <a16:creationId xmlns:a16="http://schemas.microsoft.com/office/drawing/2014/main" id="{BE879B88-4C8E-F762-F715-948BC3CFD911}"/>
                    </a:ext>
                  </a:extLst>
                </p14:cNvPr>
                <p14:cNvContentPartPr/>
                <p14:nvPr/>
              </p14:nvContentPartPr>
              <p14:xfrm>
                <a:off x="11508833" y="1441094"/>
                <a:ext cx="196920" cy="200520"/>
              </p14:xfrm>
            </p:contentPart>
          </mc:Choice>
          <mc:Fallback xmlns="">
            <p:pic>
              <p:nvPicPr>
                <p:cNvPr id="151" name="墨迹 150">
                  <a:extLst>
                    <a:ext uri="{FF2B5EF4-FFF2-40B4-BE49-F238E27FC236}">
                      <a16:creationId xmlns:a16="http://schemas.microsoft.com/office/drawing/2014/main" id="{BE879B88-4C8E-F762-F715-948BC3CFD911}"/>
                    </a:ext>
                  </a:extLst>
                </p:cNvPr>
                <p:cNvPicPr/>
                <p:nvPr/>
              </p:nvPicPr>
              <p:blipFill>
                <a:blip r:embed="rId129"/>
                <a:stretch>
                  <a:fillRect/>
                </a:stretch>
              </p:blipFill>
              <p:spPr>
                <a:xfrm>
                  <a:off x="11502713" y="1434974"/>
                  <a:ext cx="20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2" name="墨迹 151">
                  <a:extLst>
                    <a:ext uri="{FF2B5EF4-FFF2-40B4-BE49-F238E27FC236}">
                      <a16:creationId xmlns:a16="http://schemas.microsoft.com/office/drawing/2014/main" id="{E7E87978-2C73-DD3F-9C06-6CCB2DF6D1D2}"/>
                    </a:ext>
                  </a:extLst>
                </p14:cNvPr>
                <p14:cNvContentPartPr/>
                <p14:nvPr/>
              </p14:nvContentPartPr>
              <p14:xfrm>
                <a:off x="11511713" y="1469894"/>
                <a:ext cx="250560" cy="61920"/>
              </p14:xfrm>
            </p:contentPart>
          </mc:Choice>
          <mc:Fallback xmlns="">
            <p:pic>
              <p:nvPicPr>
                <p:cNvPr id="152" name="墨迹 151">
                  <a:extLst>
                    <a:ext uri="{FF2B5EF4-FFF2-40B4-BE49-F238E27FC236}">
                      <a16:creationId xmlns:a16="http://schemas.microsoft.com/office/drawing/2014/main" id="{E7E87978-2C73-DD3F-9C06-6CCB2DF6D1D2}"/>
                    </a:ext>
                  </a:extLst>
                </p:cNvPr>
                <p:cNvPicPr/>
                <p:nvPr/>
              </p:nvPicPr>
              <p:blipFill>
                <a:blip r:embed="rId131"/>
                <a:stretch>
                  <a:fillRect/>
                </a:stretch>
              </p:blipFill>
              <p:spPr>
                <a:xfrm>
                  <a:off x="11505593" y="1463774"/>
                  <a:ext cx="262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3" name="墨迹 152">
                  <a:extLst>
                    <a:ext uri="{FF2B5EF4-FFF2-40B4-BE49-F238E27FC236}">
                      <a16:creationId xmlns:a16="http://schemas.microsoft.com/office/drawing/2014/main" id="{946A66E2-074C-0DD3-0CD7-22BA175AAD59}"/>
                    </a:ext>
                  </a:extLst>
                </p14:cNvPr>
                <p14:cNvContentPartPr/>
                <p14:nvPr/>
              </p14:nvContentPartPr>
              <p14:xfrm>
                <a:off x="11764793" y="1265414"/>
                <a:ext cx="106560" cy="56160"/>
              </p14:xfrm>
            </p:contentPart>
          </mc:Choice>
          <mc:Fallback xmlns="">
            <p:pic>
              <p:nvPicPr>
                <p:cNvPr id="153" name="墨迹 152">
                  <a:extLst>
                    <a:ext uri="{FF2B5EF4-FFF2-40B4-BE49-F238E27FC236}">
                      <a16:creationId xmlns:a16="http://schemas.microsoft.com/office/drawing/2014/main" id="{946A66E2-074C-0DD3-0CD7-22BA175AAD59}"/>
                    </a:ext>
                  </a:extLst>
                </p:cNvPr>
                <p:cNvPicPr/>
                <p:nvPr/>
              </p:nvPicPr>
              <p:blipFill>
                <a:blip r:embed="rId133"/>
                <a:stretch>
                  <a:fillRect/>
                </a:stretch>
              </p:blipFill>
              <p:spPr>
                <a:xfrm>
                  <a:off x="11758673" y="1259294"/>
                  <a:ext cx="1188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墨迹 154">
                  <a:extLst>
                    <a:ext uri="{FF2B5EF4-FFF2-40B4-BE49-F238E27FC236}">
                      <a16:creationId xmlns:a16="http://schemas.microsoft.com/office/drawing/2014/main" id="{69239B6B-085A-8100-F935-0EFAC95E0547}"/>
                    </a:ext>
                  </a:extLst>
                </p14:cNvPr>
                <p14:cNvContentPartPr/>
                <p14:nvPr/>
              </p14:nvContentPartPr>
              <p14:xfrm>
                <a:off x="11770553" y="1319774"/>
                <a:ext cx="99360" cy="229680"/>
              </p14:xfrm>
            </p:contentPart>
          </mc:Choice>
          <mc:Fallback xmlns="">
            <p:pic>
              <p:nvPicPr>
                <p:cNvPr id="155" name="墨迹 154">
                  <a:extLst>
                    <a:ext uri="{FF2B5EF4-FFF2-40B4-BE49-F238E27FC236}">
                      <a16:creationId xmlns:a16="http://schemas.microsoft.com/office/drawing/2014/main" id="{69239B6B-085A-8100-F935-0EFAC95E0547}"/>
                    </a:ext>
                  </a:extLst>
                </p:cNvPr>
                <p:cNvPicPr/>
                <p:nvPr/>
              </p:nvPicPr>
              <p:blipFill>
                <a:blip r:embed="rId135"/>
                <a:stretch>
                  <a:fillRect/>
                </a:stretch>
              </p:blipFill>
              <p:spPr>
                <a:xfrm>
                  <a:off x="11764433" y="1313654"/>
                  <a:ext cx="111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6" name="墨迹 155">
                  <a:extLst>
                    <a:ext uri="{FF2B5EF4-FFF2-40B4-BE49-F238E27FC236}">
                      <a16:creationId xmlns:a16="http://schemas.microsoft.com/office/drawing/2014/main" id="{0F8AC284-6D84-D9CF-D28E-A1AAB5369E42}"/>
                    </a:ext>
                  </a:extLst>
                </p14:cNvPr>
                <p14:cNvContentPartPr/>
                <p14:nvPr/>
              </p14:nvContentPartPr>
              <p14:xfrm>
                <a:off x="11771993" y="1410494"/>
                <a:ext cx="253800" cy="154440"/>
              </p14:xfrm>
            </p:contentPart>
          </mc:Choice>
          <mc:Fallback xmlns="">
            <p:pic>
              <p:nvPicPr>
                <p:cNvPr id="156" name="墨迹 155">
                  <a:extLst>
                    <a:ext uri="{FF2B5EF4-FFF2-40B4-BE49-F238E27FC236}">
                      <a16:creationId xmlns:a16="http://schemas.microsoft.com/office/drawing/2014/main" id="{0F8AC284-6D84-D9CF-D28E-A1AAB5369E42}"/>
                    </a:ext>
                  </a:extLst>
                </p:cNvPr>
                <p:cNvPicPr/>
                <p:nvPr/>
              </p:nvPicPr>
              <p:blipFill>
                <a:blip r:embed="rId137"/>
                <a:stretch>
                  <a:fillRect/>
                </a:stretch>
              </p:blipFill>
              <p:spPr>
                <a:xfrm>
                  <a:off x="11765873" y="1404374"/>
                  <a:ext cx="266040" cy="166680"/>
                </a:xfrm>
                <a:prstGeom prst="rect">
                  <a:avLst/>
                </a:prstGeom>
              </p:spPr>
            </p:pic>
          </mc:Fallback>
        </mc:AlternateContent>
      </p:grpSp>
      <p:sp>
        <p:nvSpPr>
          <p:cNvPr id="158" name="文本框 157">
            <a:extLst>
              <a:ext uri="{FF2B5EF4-FFF2-40B4-BE49-F238E27FC236}">
                <a16:creationId xmlns:a16="http://schemas.microsoft.com/office/drawing/2014/main" id="{82171622-7D4F-7B6E-5450-DABC13AA8AF1}"/>
              </a:ext>
            </a:extLst>
          </p:cNvPr>
          <p:cNvSpPr txBox="1"/>
          <p:nvPr/>
        </p:nvSpPr>
        <p:spPr>
          <a:xfrm>
            <a:off x="8320161" y="4990776"/>
            <a:ext cx="3568700" cy="1710084"/>
          </a:xfrm>
          <a:prstGeom prst="rect">
            <a:avLst/>
          </a:prstGeom>
          <a:noFill/>
        </p:spPr>
        <p:txBody>
          <a:bodyPr wrap="square">
            <a:spAutoFit/>
          </a:bodyPr>
          <a:lstStyle/>
          <a:p>
            <a:pPr>
              <a:lnSpc>
                <a:spcPct val="150000"/>
              </a:lnSpc>
            </a:pPr>
            <a:r>
              <a:rPr lang="zh-CN" altLang="en-US" dirty="0"/>
              <a:t>改变斜率使得某些区域的量化级别更密集，而其他区域的量化级别更稀疏。斜率越大，相应区间内数据压缩的程度越大</a:t>
            </a:r>
          </a:p>
        </p:txBody>
      </p:sp>
    </p:spTree>
    <p:extLst>
      <p:ext uri="{BB962C8B-B14F-4D97-AF65-F5344CB8AC3E}">
        <p14:creationId xmlns:p14="http://schemas.microsoft.com/office/powerpoint/2010/main" val="1112652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E61147-E522-FE84-D889-23C80239B987}"/>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pic>
        <p:nvPicPr>
          <p:cNvPr id="4" name="图片 3">
            <a:extLst>
              <a:ext uri="{FF2B5EF4-FFF2-40B4-BE49-F238E27FC236}">
                <a16:creationId xmlns:a16="http://schemas.microsoft.com/office/drawing/2014/main" id="{2776BC5F-CB3B-4471-5DFE-619BD9D16049}"/>
              </a:ext>
            </a:extLst>
          </p:cNvPr>
          <p:cNvPicPr>
            <a:picLocks noChangeAspect="1"/>
          </p:cNvPicPr>
          <p:nvPr/>
        </p:nvPicPr>
        <p:blipFill>
          <a:blip r:embed="rId2"/>
          <a:stretch>
            <a:fillRect/>
          </a:stretch>
        </p:blipFill>
        <p:spPr>
          <a:xfrm>
            <a:off x="220552" y="43889"/>
            <a:ext cx="4273987" cy="6762638"/>
          </a:xfrm>
          <a:prstGeom prst="rect">
            <a:avLst/>
          </a:prstGeom>
        </p:spPr>
      </p:pic>
      <p:sp>
        <p:nvSpPr>
          <p:cNvPr id="5" name="矩形 4">
            <a:extLst>
              <a:ext uri="{FF2B5EF4-FFF2-40B4-BE49-F238E27FC236}">
                <a16:creationId xmlns:a16="http://schemas.microsoft.com/office/drawing/2014/main" id="{874B5080-EA44-5423-AE89-1302A03485D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39A08D14-944C-461D-F3D8-B9DE17BAD1F3}"/>
              </a:ext>
            </a:extLst>
          </p:cNvPr>
          <p:cNvPicPr>
            <a:picLocks noChangeAspect="1"/>
          </p:cNvPicPr>
          <p:nvPr/>
        </p:nvPicPr>
        <p:blipFill>
          <a:blip r:embed="rId3"/>
          <a:stretch>
            <a:fillRect/>
          </a:stretch>
        </p:blipFill>
        <p:spPr>
          <a:xfrm>
            <a:off x="4669697" y="43889"/>
            <a:ext cx="3765744" cy="3010055"/>
          </a:xfrm>
          <a:prstGeom prst="rect">
            <a:avLst/>
          </a:prstGeom>
        </p:spPr>
      </p:pic>
      <p:pic>
        <p:nvPicPr>
          <p:cNvPr id="9" name="图片 8">
            <a:extLst>
              <a:ext uri="{FF2B5EF4-FFF2-40B4-BE49-F238E27FC236}">
                <a16:creationId xmlns:a16="http://schemas.microsoft.com/office/drawing/2014/main" id="{69DF6E8B-431F-426E-08EE-03707504FF82}"/>
              </a:ext>
            </a:extLst>
          </p:cNvPr>
          <p:cNvPicPr>
            <a:picLocks noChangeAspect="1"/>
          </p:cNvPicPr>
          <p:nvPr/>
        </p:nvPicPr>
        <p:blipFill>
          <a:blip r:embed="rId4"/>
          <a:stretch>
            <a:fillRect/>
          </a:stretch>
        </p:blipFill>
        <p:spPr>
          <a:xfrm>
            <a:off x="2750496" y="3988756"/>
            <a:ext cx="2464159" cy="370550"/>
          </a:xfrm>
          <a:prstGeom prst="rect">
            <a:avLst/>
          </a:prstGeom>
        </p:spPr>
      </p:pic>
      <p:pic>
        <p:nvPicPr>
          <p:cNvPr id="15" name="图片 14">
            <a:extLst>
              <a:ext uri="{FF2B5EF4-FFF2-40B4-BE49-F238E27FC236}">
                <a16:creationId xmlns:a16="http://schemas.microsoft.com/office/drawing/2014/main" id="{D78B7052-8768-DF74-C9B0-803EC358D6D2}"/>
              </a:ext>
            </a:extLst>
          </p:cNvPr>
          <p:cNvPicPr>
            <a:picLocks noChangeAspect="1"/>
          </p:cNvPicPr>
          <p:nvPr/>
        </p:nvPicPr>
        <p:blipFill>
          <a:blip r:embed="rId5"/>
          <a:stretch>
            <a:fillRect/>
          </a:stretch>
        </p:blipFill>
        <p:spPr>
          <a:xfrm>
            <a:off x="5538567" y="3645674"/>
            <a:ext cx="6432881" cy="946199"/>
          </a:xfrm>
          <a:prstGeom prst="rect">
            <a:avLst/>
          </a:prstGeom>
        </p:spPr>
      </p:pic>
      <mc:AlternateContent xmlns:mc="http://schemas.openxmlformats.org/markup-compatibility/2006" xmlns:p14="http://schemas.microsoft.com/office/powerpoint/2010/main">
        <mc:Choice Requires="p14">
          <p:contentPart p14:bwMode="auto" r:id="rId6">
            <p14:nvContentPartPr>
              <p14:cNvPr id="20" name="墨迹 19">
                <a:extLst>
                  <a:ext uri="{FF2B5EF4-FFF2-40B4-BE49-F238E27FC236}">
                    <a16:creationId xmlns:a16="http://schemas.microsoft.com/office/drawing/2014/main" id="{D433AC5C-4AD6-7336-40EE-3DAB12FE55FC}"/>
                  </a:ext>
                </a:extLst>
              </p14:cNvPr>
              <p14:cNvContentPartPr/>
              <p14:nvPr/>
            </p14:nvContentPartPr>
            <p14:xfrm>
              <a:off x="519473" y="3293294"/>
              <a:ext cx="517320" cy="285840"/>
            </p14:xfrm>
          </p:contentPart>
        </mc:Choice>
        <mc:Fallback xmlns="">
          <p:pic>
            <p:nvPicPr>
              <p:cNvPr id="20" name="墨迹 19">
                <a:extLst>
                  <a:ext uri="{FF2B5EF4-FFF2-40B4-BE49-F238E27FC236}">
                    <a16:creationId xmlns:a16="http://schemas.microsoft.com/office/drawing/2014/main" id="{D433AC5C-4AD6-7336-40EE-3DAB12FE55FC}"/>
                  </a:ext>
                </a:extLst>
              </p:cNvPr>
              <p:cNvPicPr/>
              <p:nvPr/>
            </p:nvPicPr>
            <p:blipFill>
              <a:blip r:embed="rId7"/>
              <a:stretch>
                <a:fillRect/>
              </a:stretch>
            </p:blipFill>
            <p:spPr>
              <a:xfrm>
                <a:off x="513353" y="3287174"/>
                <a:ext cx="529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墨迹 21">
                <a:extLst>
                  <a:ext uri="{FF2B5EF4-FFF2-40B4-BE49-F238E27FC236}">
                    <a16:creationId xmlns:a16="http://schemas.microsoft.com/office/drawing/2014/main" id="{7D7A8798-C673-544B-4EA9-86541A189833}"/>
                  </a:ext>
                </a:extLst>
              </p14:cNvPr>
              <p14:cNvContentPartPr/>
              <p14:nvPr/>
            </p14:nvContentPartPr>
            <p14:xfrm>
              <a:off x="452873" y="3813134"/>
              <a:ext cx="545760" cy="305640"/>
            </p14:xfrm>
          </p:contentPart>
        </mc:Choice>
        <mc:Fallback xmlns="">
          <p:pic>
            <p:nvPicPr>
              <p:cNvPr id="22" name="墨迹 21">
                <a:extLst>
                  <a:ext uri="{FF2B5EF4-FFF2-40B4-BE49-F238E27FC236}">
                    <a16:creationId xmlns:a16="http://schemas.microsoft.com/office/drawing/2014/main" id="{7D7A8798-C673-544B-4EA9-86541A189833}"/>
                  </a:ext>
                </a:extLst>
              </p:cNvPr>
              <p:cNvPicPr/>
              <p:nvPr/>
            </p:nvPicPr>
            <p:blipFill>
              <a:blip r:embed="rId9"/>
              <a:stretch>
                <a:fillRect/>
              </a:stretch>
            </p:blipFill>
            <p:spPr>
              <a:xfrm>
                <a:off x="446753" y="3807014"/>
                <a:ext cx="558000" cy="317880"/>
              </a:xfrm>
              <a:prstGeom prst="rect">
                <a:avLst/>
              </a:prstGeom>
            </p:spPr>
          </p:pic>
        </mc:Fallback>
      </mc:AlternateContent>
      <p:grpSp>
        <p:nvGrpSpPr>
          <p:cNvPr id="30" name="组合 29">
            <a:extLst>
              <a:ext uri="{FF2B5EF4-FFF2-40B4-BE49-F238E27FC236}">
                <a16:creationId xmlns:a16="http://schemas.microsoft.com/office/drawing/2014/main" id="{A87230A4-B60F-BE58-BEEF-EA2D4EE3B545}"/>
              </a:ext>
            </a:extLst>
          </p:cNvPr>
          <p:cNvGrpSpPr/>
          <p:nvPr/>
        </p:nvGrpSpPr>
        <p:grpSpPr>
          <a:xfrm>
            <a:off x="1790633" y="4770014"/>
            <a:ext cx="1262160" cy="1325520"/>
            <a:chOff x="1790633" y="4770014"/>
            <a:chExt cx="1262160" cy="1325520"/>
          </a:xfrm>
        </p:grpSpPr>
        <mc:AlternateContent xmlns:mc="http://schemas.openxmlformats.org/markup-compatibility/2006" xmlns:p14="http://schemas.microsoft.com/office/powerpoint/2010/main">
          <mc:Choice Requires="p14">
            <p:contentPart p14:bwMode="auto" r:id="rId10">
              <p14:nvContentPartPr>
                <p14:cNvPr id="27" name="墨迹 26">
                  <a:extLst>
                    <a:ext uri="{FF2B5EF4-FFF2-40B4-BE49-F238E27FC236}">
                      <a16:creationId xmlns:a16="http://schemas.microsoft.com/office/drawing/2014/main" id="{BD41ED22-EC58-AA79-53B9-686B8F767FA4}"/>
                    </a:ext>
                  </a:extLst>
                </p14:cNvPr>
                <p14:cNvContentPartPr/>
                <p14:nvPr/>
              </p14:nvContentPartPr>
              <p14:xfrm>
                <a:off x="1790633" y="4770014"/>
                <a:ext cx="476280" cy="318240"/>
              </p14:xfrm>
            </p:contentPart>
          </mc:Choice>
          <mc:Fallback xmlns="">
            <p:pic>
              <p:nvPicPr>
                <p:cNvPr id="27" name="墨迹 26">
                  <a:extLst>
                    <a:ext uri="{FF2B5EF4-FFF2-40B4-BE49-F238E27FC236}">
                      <a16:creationId xmlns:a16="http://schemas.microsoft.com/office/drawing/2014/main" id="{BD41ED22-EC58-AA79-53B9-686B8F767FA4}"/>
                    </a:ext>
                  </a:extLst>
                </p:cNvPr>
                <p:cNvPicPr/>
                <p:nvPr/>
              </p:nvPicPr>
              <p:blipFill>
                <a:blip r:embed="rId11"/>
                <a:stretch>
                  <a:fillRect/>
                </a:stretch>
              </p:blipFill>
              <p:spPr>
                <a:xfrm>
                  <a:off x="1784513" y="4763894"/>
                  <a:ext cx="4885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墨迹 27">
                  <a:extLst>
                    <a:ext uri="{FF2B5EF4-FFF2-40B4-BE49-F238E27FC236}">
                      <a16:creationId xmlns:a16="http://schemas.microsoft.com/office/drawing/2014/main" id="{545C9CD4-1C1C-141A-19DF-0637B4506C6D}"/>
                    </a:ext>
                  </a:extLst>
                </p14:cNvPr>
                <p14:cNvContentPartPr/>
                <p14:nvPr/>
              </p14:nvContentPartPr>
              <p14:xfrm>
                <a:off x="2325233" y="5025974"/>
                <a:ext cx="538920" cy="847440"/>
              </p14:xfrm>
            </p:contentPart>
          </mc:Choice>
          <mc:Fallback xmlns="">
            <p:pic>
              <p:nvPicPr>
                <p:cNvPr id="28" name="墨迹 27">
                  <a:extLst>
                    <a:ext uri="{FF2B5EF4-FFF2-40B4-BE49-F238E27FC236}">
                      <a16:creationId xmlns:a16="http://schemas.microsoft.com/office/drawing/2014/main" id="{545C9CD4-1C1C-141A-19DF-0637B4506C6D}"/>
                    </a:ext>
                  </a:extLst>
                </p:cNvPr>
                <p:cNvPicPr/>
                <p:nvPr/>
              </p:nvPicPr>
              <p:blipFill>
                <a:blip r:embed="rId13"/>
                <a:stretch>
                  <a:fillRect/>
                </a:stretch>
              </p:blipFill>
              <p:spPr>
                <a:xfrm>
                  <a:off x="2319113" y="5019854"/>
                  <a:ext cx="551160" cy="859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墨迹 28">
                  <a:extLst>
                    <a:ext uri="{FF2B5EF4-FFF2-40B4-BE49-F238E27FC236}">
                      <a16:creationId xmlns:a16="http://schemas.microsoft.com/office/drawing/2014/main" id="{A0A6B3E2-133B-D587-3C08-5EF9B3223DDF}"/>
                    </a:ext>
                  </a:extLst>
                </p14:cNvPr>
                <p14:cNvContentPartPr/>
                <p14:nvPr/>
              </p14:nvContentPartPr>
              <p14:xfrm>
                <a:off x="2803313" y="5828054"/>
                <a:ext cx="249480" cy="267480"/>
              </p14:xfrm>
            </p:contentPart>
          </mc:Choice>
          <mc:Fallback xmlns="">
            <p:pic>
              <p:nvPicPr>
                <p:cNvPr id="29" name="墨迹 28">
                  <a:extLst>
                    <a:ext uri="{FF2B5EF4-FFF2-40B4-BE49-F238E27FC236}">
                      <a16:creationId xmlns:a16="http://schemas.microsoft.com/office/drawing/2014/main" id="{A0A6B3E2-133B-D587-3C08-5EF9B3223DDF}"/>
                    </a:ext>
                  </a:extLst>
                </p:cNvPr>
                <p:cNvPicPr/>
                <p:nvPr/>
              </p:nvPicPr>
              <p:blipFill>
                <a:blip r:embed="rId15"/>
                <a:stretch>
                  <a:fillRect/>
                </a:stretch>
              </p:blipFill>
              <p:spPr>
                <a:xfrm>
                  <a:off x="2797193" y="5821934"/>
                  <a:ext cx="261720" cy="279720"/>
                </a:xfrm>
                <a:prstGeom prst="rect">
                  <a:avLst/>
                </a:prstGeom>
              </p:spPr>
            </p:pic>
          </mc:Fallback>
        </mc:AlternateContent>
      </p:grpSp>
    </p:spTree>
    <p:extLst>
      <p:ext uri="{BB962C8B-B14F-4D97-AF65-F5344CB8AC3E}">
        <p14:creationId xmlns:p14="http://schemas.microsoft.com/office/powerpoint/2010/main" val="3732209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26ADD3D-73F3-8BBA-B372-A26D11F777FD}"/>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3" name="矩形 2">
            <a:extLst>
              <a:ext uri="{FF2B5EF4-FFF2-40B4-BE49-F238E27FC236}">
                <a16:creationId xmlns:a16="http://schemas.microsoft.com/office/drawing/2014/main" id="{A42372CF-863E-455F-3C56-40DF2CFBF52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4EC5ACA-B978-E426-6128-0F9FAF16BBAD}"/>
              </a:ext>
            </a:extLst>
          </p:cNvPr>
          <p:cNvPicPr>
            <a:picLocks noChangeAspect="1"/>
          </p:cNvPicPr>
          <p:nvPr/>
        </p:nvPicPr>
        <p:blipFill>
          <a:blip r:embed="rId2"/>
          <a:stretch>
            <a:fillRect/>
          </a:stretch>
        </p:blipFill>
        <p:spPr>
          <a:xfrm>
            <a:off x="384175" y="292100"/>
            <a:ext cx="5102401" cy="459898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1A5B8737-A73D-A9CD-F55B-8273FE7DD434}"/>
                  </a:ext>
                </a:extLst>
              </p14:cNvPr>
              <p14:cNvContentPartPr/>
              <p14:nvPr/>
            </p14:nvContentPartPr>
            <p14:xfrm>
              <a:off x="2393570" y="2126840"/>
              <a:ext cx="1296360" cy="46080"/>
            </p14:xfrm>
          </p:contentPart>
        </mc:Choice>
        <mc:Fallback xmlns="">
          <p:pic>
            <p:nvPicPr>
              <p:cNvPr id="5" name="墨迹 4">
                <a:extLst>
                  <a:ext uri="{FF2B5EF4-FFF2-40B4-BE49-F238E27FC236}">
                    <a16:creationId xmlns:a16="http://schemas.microsoft.com/office/drawing/2014/main" id="{1A5B8737-A73D-A9CD-F55B-8273FE7DD434}"/>
                  </a:ext>
                </a:extLst>
              </p:cNvPr>
              <p:cNvPicPr/>
              <p:nvPr/>
            </p:nvPicPr>
            <p:blipFill>
              <a:blip r:embed="rId4"/>
              <a:stretch>
                <a:fillRect/>
              </a:stretch>
            </p:blipFill>
            <p:spPr>
              <a:xfrm>
                <a:off x="2387450" y="2120720"/>
                <a:ext cx="1308600" cy="58320"/>
              </a:xfrm>
              <a:prstGeom prst="rect">
                <a:avLst/>
              </a:prstGeom>
            </p:spPr>
          </p:pic>
        </mc:Fallback>
      </mc:AlternateContent>
      <p:grpSp>
        <p:nvGrpSpPr>
          <p:cNvPr id="8" name="组合 7">
            <a:extLst>
              <a:ext uri="{FF2B5EF4-FFF2-40B4-BE49-F238E27FC236}">
                <a16:creationId xmlns:a16="http://schemas.microsoft.com/office/drawing/2014/main" id="{D5679613-AC84-5636-BE68-4CD26E141DBC}"/>
              </a:ext>
            </a:extLst>
          </p:cNvPr>
          <p:cNvGrpSpPr/>
          <p:nvPr/>
        </p:nvGrpSpPr>
        <p:grpSpPr>
          <a:xfrm rot="1302973">
            <a:off x="3613089" y="2031589"/>
            <a:ext cx="2979360" cy="412920"/>
            <a:chOff x="4730690" y="1441040"/>
            <a:chExt cx="2979360" cy="412920"/>
          </a:xfrm>
        </p:grpSpPr>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197F8443-855E-221E-75B8-551BAE728237}"/>
                    </a:ext>
                  </a:extLst>
                </p14:cNvPr>
                <p14:cNvContentPartPr/>
                <p14:nvPr/>
              </p14:nvContentPartPr>
              <p14:xfrm>
                <a:off x="4730690" y="1503320"/>
                <a:ext cx="2830680" cy="350640"/>
              </p14:xfrm>
            </p:contentPart>
          </mc:Choice>
          <mc:Fallback xmlns="">
            <p:pic>
              <p:nvPicPr>
                <p:cNvPr id="6" name="墨迹 5">
                  <a:extLst>
                    <a:ext uri="{FF2B5EF4-FFF2-40B4-BE49-F238E27FC236}">
                      <a16:creationId xmlns:a16="http://schemas.microsoft.com/office/drawing/2014/main" id="{197F8443-855E-221E-75B8-551BAE728237}"/>
                    </a:ext>
                  </a:extLst>
                </p:cNvPr>
                <p:cNvPicPr/>
                <p:nvPr/>
              </p:nvPicPr>
              <p:blipFill>
                <a:blip r:embed="rId6"/>
                <a:stretch>
                  <a:fillRect/>
                </a:stretch>
              </p:blipFill>
              <p:spPr>
                <a:xfrm>
                  <a:off x="4724570" y="1497200"/>
                  <a:ext cx="28429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8832CBD4-15AF-76D3-22E8-2A3A2C68EB7C}"/>
                    </a:ext>
                  </a:extLst>
                </p14:cNvPr>
                <p14:cNvContentPartPr/>
                <p14:nvPr/>
              </p14:nvContentPartPr>
              <p14:xfrm>
                <a:off x="7414490" y="1441040"/>
                <a:ext cx="295560" cy="200520"/>
              </p14:xfrm>
            </p:contentPart>
          </mc:Choice>
          <mc:Fallback xmlns="">
            <p:pic>
              <p:nvPicPr>
                <p:cNvPr id="7" name="墨迹 6">
                  <a:extLst>
                    <a:ext uri="{FF2B5EF4-FFF2-40B4-BE49-F238E27FC236}">
                      <a16:creationId xmlns:a16="http://schemas.microsoft.com/office/drawing/2014/main" id="{8832CBD4-15AF-76D3-22E8-2A3A2C68EB7C}"/>
                    </a:ext>
                  </a:extLst>
                </p:cNvPr>
                <p:cNvPicPr/>
                <p:nvPr/>
              </p:nvPicPr>
              <p:blipFill>
                <a:blip r:embed="rId8"/>
                <a:stretch>
                  <a:fillRect/>
                </a:stretch>
              </p:blipFill>
              <p:spPr>
                <a:xfrm>
                  <a:off x="7408370" y="1434920"/>
                  <a:ext cx="307800" cy="212760"/>
                </a:xfrm>
                <a:prstGeom prst="rect">
                  <a:avLst/>
                </a:prstGeom>
              </p:spPr>
            </p:pic>
          </mc:Fallback>
        </mc:AlternateContent>
      </p:grpSp>
      <p:sp>
        <p:nvSpPr>
          <p:cNvPr id="29" name="文本框 28">
            <a:extLst>
              <a:ext uri="{FF2B5EF4-FFF2-40B4-BE49-F238E27FC236}">
                <a16:creationId xmlns:a16="http://schemas.microsoft.com/office/drawing/2014/main" id="{13645665-E6AE-9FBB-E9D1-D5118E2EBA66}"/>
              </a:ext>
            </a:extLst>
          </p:cNvPr>
          <p:cNvSpPr txBox="1"/>
          <p:nvPr/>
        </p:nvSpPr>
        <p:spPr>
          <a:xfrm>
            <a:off x="6636377" y="2693433"/>
            <a:ext cx="4368801" cy="878574"/>
          </a:xfrm>
          <a:prstGeom prst="rect">
            <a:avLst/>
          </a:prstGeom>
          <a:noFill/>
        </p:spPr>
        <p:txBody>
          <a:bodyPr wrap="square">
            <a:spAutoFit/>
          </a:bodyPr>
          <a:lstStyle/>
          <a:p>
            <a:pPr>
              <a:lnSpc>
                <a:spcPct val="150000"/>
              </a:lnSpc>
            </a:pPr>
            <a:r>
              <a:rPr lang="zh-CN" altLang="en-US" dirty="0"/>
              <a:t>非线性压缩映射与线性缩放之间的偏差，从而指示如何调整 𝛼 以改善量化效果</a:t>
            </a:r>
          </a:p>
        </p:txBody>
      </p:sp>
      <mc:AlternateContent xmlns:mc="http://schemas.openxmlformats.org/markup-compatibility/2006" xmlns:p14="http://schemas.microsoft.com/office/powerpoint/2010/main">
        <mc:Choice Requires="p14">
          <p:contentPart p14:bwMode="auto" r:id="rId9">
            <p14:nvContentPartPr>
              <p14:cNvPr id="30" name="墨迹 29">
                <a:extLst>
                  <a:ext uri="{FF2B5EF4-FFF2-40B4-BE49-F238E27FC236}">
                    <a16:creationId xmlns:a16="http://schemas.microsoft.com/office/drawing/2014/main" id="{A8DB18B8-A59A-D3D8-4C48-0351FD3978D9}"/>
                  </a:ext>
                </a:extLst>
              </p14:cNvPr>
              <p14:cNvContentPartPr/>
              <p14:nvPr/>
            </p14:nvContentPartPr>
            <p14:xfrm>
              <a:off x="3126170" y="1478480"/>
              <a:ext cx="524880" cy="811080"/>
            </p14:xfrm>
          </p:contentPart>
        </mc:Choice>
        <mc:Fallback xmlns="">
          <p:pic>
            <p:nvPicPr>
              <p:cNvPr id="30" name="墨迹 29">
                <a:extLst>
                  <a:ext uri="{FF2B5EF4-FFF2-40B4-BE49-F238E27FC236}">
                    <a16:creationId xmlns:a16="http://schemas.microsoft.com/office/drawing/2014/main" id="{A8DB18B8-A59A-D3D8-4C48-0351FD3978D9}"/>
                  </a:ext>
                </a:extLst>
              </p:cNvPr>
              <p:cNvPicPr/>
              <p:nvPr/>
            </p:nvPicPr>
            <p:blipFill>
              <a:blip r:embed="rId10"/>
              <a:stretch>
                <a:fillRect/>
              </a:stretch>
            </p:blipFill>
            <p:spPr>
              <a:xfrm>
                <a:off x="3120050" y="1472360"/>
                <a:ext cx="537120" cy="823320"/>
              </a:xfrm>
              <a:prstGeom prst="rect">
                <a:avLst/>
              </a:prstGeom>
            </p:spPr>
          </p:pic>
        </mc:Fallback>
      </mc:AlternateContent>
      <p:grpSp>
        <p:nvGrpSpPr>
          <p:cNvPr id="34" name="组合 33">
            <a:extLst>
              <a:ext uri="{FF2B5EF4-FFF2-40B4-BE49-F238E27FC236}">
                <a16:creationId xmlns:a16="http://schemas.microsoft.com/office/drawing/2014/main" id="{DF3DDA5C-BBDF-933E-7822-F7678B33B8EE}"/>
              </a:ext>
            </a:extLst>
          </p:cNvPr>
          <p:cNvGrpSpPr/>
          <p:nvPr/>
        </p:nvGrpSpPr>
        <p:grpSpPr>
          <a:xfrm>
            <a:off x="2136530" y="2188040"/>
            <a:ext cx="609120" cy="3001680"/>
            <a:chOff x="2136530" y="2188040"/>
            <a:chExt cx="609120" cy="3001680"/>
          </a:xfrm>
        </p:grpSpPr>
        <mc:AlternateContent xmlns:mc="http://schemas.openxmlformats.org/markup-compatibility/2006" xmlns:p14="http://schemas.microsoft.com/office/powerpoint/2010/main">
          <mc:Choice Requires="p14">
            <p:contentPart p14:bwMode="auto" r:id="rId11">
              <p14:nvContentPartPr>
                <p14:cNvPr id="31" name="墨迹 30">
                  <a:extLst>
                    <a:ext uri="{FF2B5EF4-FFF2-40B4-BE49-F238E27FC236}">
                      <a16:creationId xmlns:a16="http://schemas.microsoft.com/office/drawing/2014/main" id="{ECBA72C5-4B0F-7C04-782A-5C29ABE36513}"/>
                    </a:ext>
                  </a:extLst>
                </p14:cNvPr>
                <p14:cNvContentPartPr/>
                <p14:nvPr/>
              </p14:nvContentPartPr>
              <p14:xfrm>
                <a:off x="2136530" y="2188040"/>
                <a:ext cx="609120" cy="341280"/>
              </p14:xfrm>
            </p:contentPart>
          </mc:Choice>
          <mc:Fallback xmlns="">
            <p:pic>
              <p:nvPicPr>
                <p:cNvPr id="31" name="墨迹 30">
                  <a:extLst>
                    <a:ext uri="{FF2B5EF4-FFF2-40B4-BE49-F238E27FC236}">
                      <a16:creationId xmlns:a16="http://schemas.microsoft.com/office/drawing/2014/main" id="{ECBA72C5-4B0F-7C04-782A-5C29ABE36513}"/>
                    </a:ext>
                  </a:extLst>
                </p:cNvPr>
                <p:cNvPicPr/>
                <p:nvPr/>
              </p:nvPicPr>
              <p:blipFill>
                <a:blip r:embed="rId12"/>
                <a:stretch>
                  <a:fillRect/>
                </a:stretch>
              </p:blipFill>
              <p:spPr>
                <a:xfrm>
                  <a:off x="2130410" y="2181920"/>
                  <a:ext cx="6213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墨迹 31">
                  <a:extLst>
                    <a:ext uri="{FF2B5EF4-FFF2-40B4-BE49-F238E27FC236}">
                      <a16:creationId xmlns:a16="http://schemas.microsoft.com/office/drawing/2014/main" id="{95468D5B-158F-16AF-B4C3-18EF625F0803}"/>
                    </a:ext>
                  </a:extLst>
                </p14:cNvPr>
                <p14:cNvContentPartPr/>
                <p14:nvPr/>
              </p14:nvContentPartPr>
              <p14:xfrm>
                <a:off x="2508050" y="2641280"/>
                <a:ext cx="197280" cy="2422440"/>
              </p14:xfrm>
            </p:contentPart>
          </mc:Choice>
          <mc:Fallback xmlns="">
            <p:pic>
              <p:nvPicPr>
                <p:cNvPr id="32" name="墨迹 31">
                  <a:extLst>
                    <a:ext uri="{FF2B5EF4-FFF2-40B4-BE49-F238E27FC236}">
                      <a16:creationId xmlns:a16="http://schemas.microsoft.com/office/drawing/2014/main" id="{95468D5B-158F-16AF-B4C3-18EF625F0803}"/>
                    </a:ext>
                  </a:extLst>
                </p:cNvPr>
                <p:cNvPicPr/>
                <p:nvPr/>
              </p:nvPicPr>
              <p:blipFill>
                <a:blip r:embed="rId14"/>
                <a:stretch>
                  <a:fillRect/>
                </a:stretch>
              </p:blipFill>
              <p:spPr>
                <a:xfrm>
                  <a:off x="2501930" y="2635160"/>
                  <a:ext cx="209520" cy="2434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墨迹 32">
                  <a:extLst>
                    <a:ext uri="{FF2B5EF4-FFF2-40B4-BE49-F238E27FC236}">
                      <a16:creationId xmlns:a16="http://schemas.microsoft.com/office/drawing/2014/main" id="{5FEC1D46-025C-5C29-6B29-71C1210A339A}"/>
                    </a:ext>
                  </a:extLst>
                </p14:cNvPr>
                <p14:cNvContentPartPr/>
                <p14:nvPr/>
              </p14:nvContentPartPr>
              <p14:xfrm>
                <a:off x="2565290" y="4901720"/>
                <a:ext cx="177120" cy="288000"/>
              </p14:xfrm>
            </p:contentPart>
          </mc:Choice>
          <mc:Fallback xmlns="">
            <p:pic>
              <p:nvPicPr>
                <p:cNvPr id="33" name="墨迹 32">
                  <a:extLst>
                    <a:ext uri="{FF2B5EF4-FFF2-40B4-BE49-F238E27FC236}">
                      <a16:creationId xmlns:a16="http://schemas.microsoft.com/office/drawing/2014/main" id="{5FEC1D46-025C-5C29-6B29-71C1210A339A}"/>
                    </a:ext>
                  </a:extLst>
                </p:cNvPr>
                <p:cNvPicPr/>
                <p:nvPr/>
              </p:nvPicPr>
              <p:blipFill>
                <a:blip r:embed="rId16"/>
                <a:stretch>
                  <a:fillRect/>
                </a:stretch>
              </p:blipFill>
              <p:spPr>
                <a:xfrm>
                  <a:off x="2559170" y="4895600"/>
                  <a:ext cx="189360" cy="300240"/>
                </a:xfrm>
                <a:prstGeom prst="rect">
                  <a:avLst/>
                </a:prstGeom>
              </p:spPr>
            </p:pic>
          </mc:Fallback>
        </mc:AlternateContent>
      </p:grpSp>
      <p:sp>
        <p:nvSpPr>
          <p:cNvPr id="35" name="文本框 34">
            <a:extLst>
              <a:ext uri="{FF2B5EF4-FFF2-40B4-BE49-F238E27FC236}">
                <a16:creationId xmlns:a16="http://schemas.microsoft.com/office/drawing/2014/main" id="{EDDEDE06-FF6B-1391-D5B1-8B2E3390F567}"/>
              </a:ext>
            </a:extLst>
          </p:cNvPr>
          <p:cNvSpPr txBox="1"/>
          <p:nvPr/>
        </p:nvSpPr>
        <p:spPr>
          <a:xfrm>
            <a:off x="2393570" y="5305095"/>
            <a:ext cx="3773248" cy="879087"/>
          </a:xfrm>
          <a:prstGeom prst="rect">
            <a:avLst/>
          </a:prstGeom>
          <a:noFill/>
        </p:spPr>
        <p:txBody>
          <a:bodyPr wrap="square" rtlCol="0">
            <a:spAutoFit/>
          </a:bodyPr>
          <a:lstStyle/>
          <a:p>
            <a:pPr>
              <a:lnSpc>
                <a:spcPct val="150000"/>
              </a:lnSpc>
            </a:pPr>
            <a:r>
              <a:rPr lang="zh-CN" altLang="en-US" dirty="0"/>
              <a:t>梯度为</a:t>
            </a:r>
            <a:r>
              <a:rPr lang="en-US" altLang="zh-CN" dirty="0"/>
              <a:t>1</a:t>
            </a:r>
            <a:r>
              <a:rPr lang="zh-CN" altLang="en-US" dirty="0"/>
              <a:t>，</a:t>
            </a:r>
            <a:r>
              <a:rPr lang="en-US" altLang="zh-CN" dirty="0"/>
              <a:t>α </a:t>
            </a:r>
            <a:r>
              <a:rPr lang="zh-CN" altLang="en-US" dirty="0"/>
              <a:t>的增加直接导致量化结果的增加</a:t>
            </a:r>
          </a:p>
        </p:txBody>
      </p:sp>
    </p:spTree>
    <p:extLst>
      <p:ext uri="{BB962C8B-B14F-4D97-AF65-F5344CB8AC3E}">
        <p14:creationId xmlns:p14="http://schemas.microsoft.com/office/powerpoint/2010/main" val="3164497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2DD45410-8077-B7C7-EA4F-437DE9E20C1C}"/>
              </a:ext>
            </a:extLst>
          </p:cNvPr>
          <p:cNvSpPr txBox="1"/>
          <p:nvPr/>
        </p:nvSpPr>
        <p:spPr>
          <a:xfrm>
            <a:off x="817690" y="168930"/>
            <a:ext cx="96890" cy="369332"/>
          </a:xfrm>
          <a:prstGeom prst="rect">
            <a:avLst/>
          </a:prstGeom>
          <a:noFill/>
        </p:spPr>
        <p:txBody>
          <a:bodyPr wrap="square" rtlCol="0">
            <a:spAutoFit/>
          </a:bodyPr>
          <a:lstStyle/>
          <a:p>
            <a:r>
              <a:rPr lang="en-US" altLang="zh-CN" dirty="0"/>
              <a:t>1</a:t>
            </a:r>
            <a:endParaRPr lang="zh-CN" altLang="en-US" dirty="0"/>
          </a:p>
        </p:txBody>
      </p:sp>
      <p:pic>
        <p:nvPicPr>
          <p:cNvPr id="7" name="图片 6">
            <a:extLst>
              <a:ext uri="{FF2B5EF4-FFF2-40B4-BE49-F238E27FC236}">
                <a16:creationId xmlns:a16="http://schemas.microsoft.com/office/drawing/2014/main" id="{E48C260D-B5CE-E706-C275-5978632353A7}"/>
              </a:ext>
            </a:extLst>
          </p:cNvPr>
          <p:cNvPicPr>
            <a:picLocks noChangeAspect="1"/>
          </p:cNvPicPr>
          <p:nvPr/>
        </p:nvPicPr>
        <p:blipFill>
          <a:blip r:embed="rId3"/>
          <a:stretch>
            <a:fillRect/>
          </a:stretch>
        </p:blipFill>
        <p:spPr>
          <a:xfrm>
            <a:off x="2961754" y="1770556"/>
            <a:ext cx="6509798" cy="2565274"/>
          </a:xfrm>
          <a:prstGeom prst="rect">
            <a:avLst/>
          </a:prstGeom>
        </p:spPr>
      </p:pic>
      <p:sp>
        <p:nvSpPr>
          <p:cNvPr id="3" name="文本框 2">
            <a:extLst>
              <a:ext uri="{FF2B5EF4-FFF2-40B4-BE49-F238E27FC236}">
                <a16:creationId xmlns:a16="http://schemas.microsoft.com/office/drawing/2014/main" id="{642A81E4-488F-F323-904C-2256F5C23075}"/>
              </a:ext>
            </a:extLst>
          </p:cNvPr>
          <p:cNvSpPr txBox="1"/>
          <p:nvPr/>
        </p:nvSpPr>
        <p:spPr>
          <a:xfrm>
            <a:off x="2428306" y="1180848"/>
            <a:ext cx="1556297" cy="369332"/>
          </a:xfrm>
          <a:prstGeom prst="rect">
            <a:avLst/>
          </a:prstGeom>
          <a:noFill/>
        </p:spPr>
        <p:txBody>
          <a:bodyPr wrap="square" rtlCol="0">
            <a:spAutoFit/>
          </a:bodyPr>
          <a:lstStyle/>
          <a:p>
            <a:r>
              <a:rPr lang="en-US" altLang="zh-CN" dirty="0"/>
              <a:t>ICLR 2019</a:t>
            </a:r>
            <a:endParaRPr lang="zh-CN" altLang="en-US" dirty="0"/>
          </a:p>
        </p:txBody>
      </p:sp>
    </p:spTree>
    <p:extLst>
      <p:ext uri="{BB962C8B-B14F-4D97-AF65-F5344CB8AC3E}">
        <p14:creationId xmlns:p14="http://schemas.microsoft.com/office/powerpoint/2010/main" val="30308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CB10EEE-87BC-2F1B-9B0C-5E2F419F1E67}"/>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3" name="矩形 2">
            <a:extLst>
              <a:ext uri="{FF2B5EF4-FFF2-40B4-BE49-F238E27FC236}">
                <a16:creationId xmlns:a16="http://schemas.microsoft.com/office/drawing/2014/main" id="{6F802C61-D518-F21B-9828-C8A2CC4B634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EA6CC45-0E88-7876-2331-E295B98CC5E4}"/>
              </a:ext>
            </a:extLst>
          </p:cNvPr>
          <p:cNvPicPr>
            <a:picLocks noChangeAspect="1"/>
          </p:cNvPicPr>
          <p:nvPr/>
        </p:nvPicPr>
        <p:blipFill>
          <a:blip r:embed="rId2"/>
          <a:stretch>
            <a:fillRect/>
          </a:stretch>
        </p:blipFill>
        <p:spPr>
          <a:xfrm>
            <a:off x="1772577" y="784563"/>
            <a:ext cx="8077615" cy="3181514"/>
          </a:xfrm>
          <a:prstGeom prst="rect">
            <a:avLst/>
          </a:prstGeom>
        </p:spPr>
      </p:pic>
      <p:sp>
        <p:nvSpPr>
          <p:cNvPr id="6" name="文本框 5">
            <a:extLst>
              <a:ext uri="{FF2B5EF4-FFF2-40B4-BE49-F238E27FC236}">
                <a16:creationId xmlns:a16="http://schemas.microsoft.com/office/drawing/2014/main" id="{9917F7F7-1E33-C56E-9F7C-9401632C302D}"/>
              </a:ext>
            </a:extLst>
          </p:cNvPr>
          <p:cNvSpPr txBox="1"/>
          <p:nvPr/>
        </p:nvSpPr>
        <p:spPr>
          <a:xfrm>
            <a:off x="1772576" y="454172"/>
            <a:ext cx="734453" cy="369332"/>
          </a:xfrm>
          <a:prstGeom prst="rect">
            <a:avLst/>
          </a:prstGeom>
          <a:noFill/>
        </p:spPr>
        <p:txBody>
          <a:bodyPr wrap="square" rtlCol="0">
            <a:spAutoFit/>
          </a:bodyPr>
          <a:lstStyle/>
          <a:p>
            <a:r>
              <a:rPr lang="en-US" altLang="zh-CN" dirty="0"/>
              <a:t>2019</a:t>
            </a:r>
            <a:endParaRPr lang="zh-CN" altLang="en-US" dirty="0"/>
          </a:p>
        </p:txBody>
      </p:sp>
      <p:sp>
        <p:nvSpPr>
          <p:cNvPr id="4" name="文本框 3">
            <a:extLst>
              <a:ext uri="{FF2B5EF4-FFF2-40B4-BE49-F238E27FC236}">
                <a16:creationId xmlns:a16="http://schemas.microsoft.com/office/drawing/2014/main" id="{04ECDF27-D2BC-46AA-61D3-7502E78C6CC8}"/>
              </a:ext>
            </a:extLst>
          </p:cNvPr>
          <p:cNvSpPr txBox="1"/>
          <p:nvPr/>
        </p:nvSpPr>
        <p:spPr>
          <a:xfrm>
            <a:off x="3899825" y="4578056"/>
            <a:ext cx="3094427" cy="369332"/>
          </a:xfrm>
          <a:prstGeom prst="rect">
            <a:avLst/>
          </a:prstGeom>
          <a:noFill/>
        </p:spPr>
        <p:txBody>
          <a:bodyPr wrap="square" rtlCol="0">
            <a:spAutoFit/>
          </a:bodyPr>
          <a:lstStyle/>
          <a:p>
            <a:r>
              <a:rPr lang="zh-CN" altLang="en-US" dirty="0"/>
              <a:t>均匀量化</a:t>
            </a:r>
          </a:p>
        </p:txBody>
      </p:sp>
    </p:spTree>
    <p:extLst>
      <p:ext uri="{BB962C8B-B14F-4D97-AF65-F5344CB8AC3E}">
        <p14:creationId xmlns:p14="http://schemas.microsoft.com/office/powerpoint/2010/main" val="372454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933888D-A121-1EC1-C606-CBFE6EB69F6F}"/>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pic>
        <p:nvPicPr>
          <p:cNvPr id="4" name="图片 3">
            <a:extLst>
              <a:ext uri="{FF2B5EF4-FFF2-40B4-BE49-F238E27FC236}">
                <a16:creationId xmlns:a16="http://schemas.microsoft.com/office/drawing/2014/main" id="{77CB4436-448F-A29C-68D0-B7626A8B9D33}"/>
              </a:ext>
            </a:extLst>
          </p:cNvPr>
          <p:cNvPicPr>
            <a:picLocks noChangeAspect="1"/>
          </p:cNvPicPr>
          <p:nvPr/>
        </p:nvPicPr>
        <p:blipFill>
          <a:blip r:embed="rId2"/>
          <a:stretch>
            <a:fillRect/>
          </a:stretch>
        </p:blipFill>
        <p:spPr>
          <a:xfrm>
            <a:off x="760726" y="729187"/>
            <a:ext cx="4578585" cy="2044805"/>
          </a:xfrm>
          <a:prstGeom prst="rect">
            <a:avLst/>
          </a:prstGeom>
        </p:spPr>
      </p:pic>
      <p:sp>
        <p:nvSpPr>
          <p:cNvPr id="6" name="矩形 5">
            <a:extLst>
              <a:ext uri="{FF2B5EF4-FFF2-40B4-BE49-F238E27FC236}">
                <a16:creationId xmlns:a16="http://schemas.microsoft.com/office/drawing/2014/main" id="{7BDB3AC1-48E8-06D6-396C-5122F2931F5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0A0C33BF-31C3-EA5C-3B7D-74ED1F1975E7}"/>
              </a:ext>
            </a:extLst>
          </p:cNvPr>
          <p:cNvPicPr>
            <a:picLocks noChangeAspect="1"/>
          </p:cNvPicPr>
          <p:nvPr/>
        </p:nvPicPr>
        <p:blipFill>
          <a:blip r:embed="rId3"/>
          <a:stretch>
            <a:fillRect/>
          </a:stretch>
        </p:blipFill>
        <p:spPr>
          <a:xfrm>
            <a:off x="760726" y="2674738"/>
            <a:ext cx="4578585" cy="3276768"/>
          </a:xfrm>
          <a:prstGeom prst="rect">
            <a:avLst/>
          </a:prstGeom>
        </p:spPr>
      </p:pic>
    </p:spTree>
    <p:extLst>
      <p:ext uri="{BB962C8B-B14F-4D97-AF65-F5344CB8AC3E}">
        <p14:creationId xmlns:p14="http://schemas.microsoft.com/office/powerpoint/2010/main" val="2566815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053795-6906-C7F0-5EF3-F77396198EE9}"/>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pic>
        <p:nvPicPr>
          <p:cNvPr id="4" name="图片 3">
            <a:extLst>
              <a:ext uri="{FF2B5EF4-FFF2-40B4-BE49-F238E27FC236}">
                <a16:creationId xmlns:a16="http://schemas.microsoft.com/office/drawing/2014/main" id="{F51D06DC-63AD-3FB4-F2CC-0CDD96B9AD9D}"/>
              </a:ext>
            </a:extLst>
          </p:cNvPr>
          <p:cNvPicPr>
            <a:picLocks noChangeAspect="1"/>
          </p:cNvPicPr>
          <p:nvPr/>
        </p:nvPicPr>
        <p:blipFill>
          <a:blip r:embed="rId2"/>
          <a:stretch>
            <a:fillRect/>
          </a:stretch>
        </p:blipFill>
        <p:spPr>
          <a:xfrm>
            <a:off x="677125" y="77282"/>
            <a:ext cx="4527783" cy="5346975"/>
          </a:xfrm>
          <a:prstGeom prst="rect">
            <a:avLst/>
          </a:prstGeom>
        </p:spPr>
      </p:pic>
      <p:sp>
        <p:nvSpPr>
          <p:cNvPr id="8" name="文本框 7">
            <a:extLst>
              <a:ext uri="{FF2B5EF4-FFF2-40B4-BE49-F238E27FC236}">
                <a16:creationId xmlns:a16="http://schemas.microsoft.com/office/drawing/2014/main" id="{BB9D0FB9-85D9-4901-C913-B67FED989AF1}"/>
              </a:ext>
            </a:extLst>
          </p:cNvPr>
          <p:cNvSpPr txBox="1"/>
          <p:nvPr/>
        </p:nvSpPr>
        <p:spPr>
          <a:xfrm>
            <a:off x="5808860" y="314925"/>
            <a:ext cx="6094990" cy="4115614"/>
          </a:xfrm>
          <a:prstGeom prst="rect">
            <a:avLst/>
          </a:prstGeom>
          <a:noFill/>
        </p:spPr>
        <p:txBody>
          <a:bodyPr wrap="square">
            <a:spAutoFit/>
          </a:bodyPr>
          <a:lstStyle/>
          <a:p>
            <a:pPr algn="just">
              <a:lnSpc>
                <a:spcPct val="150000"/>
              </a:lnSpc>
            </a:pPr>
            <a:r>
              <a:rPr lang="zh-CN" altLang="en-US" sz="1600" dirty="0"/>
              <a:t>二值量化函数的导数几乎处处为零，这不仅使量化网络的训练不稳定，而且大大降低了精度</a:t>
            </a:r>
            <a:endParaRPr lang="en-US" altLang="zh-CN" sz="1600" dirty="0"/>
          </a:p>
          <a:p>
            <a:pPr algn="just">
              <a:lnSpc>
                <a:spcPct val="150000"/>
              </a:lnSpc>
            </a:pPr>
            <a:endParaRPr lang="en-US" altLang="zh-CN" sz="1600" dirty="0"/>
          </a:p>
          <a:p>
            <a:pPr algn="just">
              <a:lnSpc>
                <a:spcPct val="150000"/>
              </a:lnSpc>
            </a:pPr>
            <a:r>
              <a:rPr lang="zh-CN" altLang="en-US" sz="1600" dirty="0"/>
              <a:t>引入一个可微渐近函数来近似二值量化函数</a:t>
            </a:r>
            <a:endParaRPr lang="en-US" altLang="zh-CN" sz="1600" dirty="0"/>
          </a:p>
          <a:p>
            <a:pPr algn="just">
              <a:lnSpc>
                <a:spcPct val="150000"/>
              </a:lnSpc>
            </a:pPr>
            <a:endParaRPr lang="en-US" altLang="zh-CN" sz="1600" dirty="0"/>
          </a:p>
          <a:p>
            <a:pPr marL="285750" indent="-285750" algn="just">
              <a:lnSpc>
                <a:spcPct val="150000"/>
              </a:lnSpc>
              <a:buFont typeface="Wingdings" panose="05000000000000000000" pitchFamily="2" charset="2"/>
              <a:buChar char="Ø"/>
            </a:pPr>
            <a:r>
              <a:rPr lang="en-US" altLang="zh-CN" sz="1600" dirty="0"/>
              <a:t>tanh</a:t>
            </a:r>
            <a:r>
              <a:rPr lang="zh-CN" altLang="en-US" sz="1600" dirty="0"/>
              <a:t>用于平滑地逼近量化函数的阶梯形状</a:t>
            </a:r>
            <a:endParaRPr lang="en-US" altLang="zh-CN" sz="1600" dirty="0"/>
          </a:p>
          <a:p>
            <a:pPr marL="285750" indent="-285750" algn="just">
              <a:lnSpc>
                <a:spcPct val="150000"/>
              </a:lnSpc>
              <a:buFont typeface="Wingdings" panose="05000000000000000000" pitchFamily="2" charset="2"/>
              <a:buChar char="Ø"/>
            </a:pPr>
            <a:r>
              <a:rPr lang="en-US" altLang="zh-CN" sz="1600" dirty="0"/>
              <a:t>k </a:t>
            </a:r>
            <a:r>
              <a:rPr lang="zh-CN" altLang="en-US" sz="1600" dirty="0"/>
              <a:t>是形状系数，决定了函数逼近阶梯函数的速度和精度。</a:t>
            </a:r>
            <a:r>
              <a:rPr lang="en-US" altLang="zh-CN" sz="1600" dirty="0"/>
              <a:t>k </a:t>
            </a:r>
            <a:r>
              <a:rPr lang="zh-CN" altLang="en-US" sz="1600" dirty="0"/>
              <a:t>值越大，渐进函数的形状越接近理想的阶梯函数，从而更精确地模拟</a:t>
            </a:r>
            <a:endParaRPr lang="en-US" altLang="zh-CN" sz="1600" dirty="0"/>
          </a:p>
          <a:p>
            <a:pPr marL="285750" indent="-285750" algn="just">
              <a:lnSpc>
                <a:spcPct val="150000"/>
              </a:lnSpc>
              <a:buFont typeface="Wingdings" panose="05000000000000000000" pitchFamily="2" charset="2"/>
              <a:buChar char="Ø"/>
            </a:pPr>
            <a:r>
              <a:rPr lang="en-US" altLang="zh-CN" sz="1600" dirty="0"/>
              <a:t>mi </a:t>
            </a:r>
            <a:r>
              <a:rPr lang="zh-CN" altLang="en-US" sz="1600" dirty="0"/>
              <a:t>是每个量化区间的中点，用于确定函数的中心位置。</a:t>
            </a:r>
            <a:endParaRPr lang="en-US" altLang="zh-CN" sz="1600" dirty="0"/>
          </a:p>
          <a:p>
            <a:pPr marL="285750" indent="-285750" algn="just">
              <a:lnSpc>
                <a:spcPct val="150000"/>
              </a:lnSpc>
              <a:buFont typeface="Wingdings" panose="05000000000000000000" pitchFamily="2" charset="2"/>
              <a:buChar char="Ø"/>
            </a:pPr>
            <a:r>
              <a:rPr lang="en-US" altLang="zh-CN" sz="1600" dirty="0"/>
              <a:t>s </a:t>
            </a:r>
            <a:r>
              <a:rPr lang="zh-CN" altLang="en-US" sz="1600" dirty="0"/>
              <a:t>是缩放参数，确保相邻的 </a:t>
            </a:r>
            <a:r>
              <a:rPr lang="en-US" altLang="zh-CN" sz="1600" dirty="0"/>
              <a:t>tanh </a:t>
            </a:r>
            <a:r>
              <a:rPr lang="zh-CN" altLang="en-US" sz="1600" dirty="0"/>
              <a:t>曲线可以平滑连接，</a:t>
            </a:r>
          </a:p>
        </p:txBody>
      </p:sp>
      <p:sp>
        <p:nvSpPr>
          <p:cNvPr id="9" name="矩形 8">
            <a:extLst>
              <a:ext uri="{FF2B5EF4-FFF2-40B4-BE49-F238E27FC236}">
                <a16:creationId xmlns:a16="http://schemas.microsoft.com/office/drawing/2014/main" id="{2813EE9D-2454-8EBB-3238-BE89E49B037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99281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84C6DB-C011-121C-8334-97D5CFCCCA25}"/>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pic>
        <p:nvPicPr>
          <p:cNvPr id="3" name="图片 2">
            <a:extLst>
              <a:ext uri="{FF2B5EF4-FFF2-40B4-BE49-F238E27FC236}">
                <a16:creationId xmlns:a16="http://schemas.microsoft.com/office/drawing/2014/main" id="{71ECD7E2-3BD7-7B61-E383-47FE60F5FE19}"/>
              </a:ext>
            </a:extLst>
          </p:cNvPr>
          <p:cNvPicPr>
            <a:picLocks noChangeAspect="1"/>
          </p:cNvPicPr>
          <p:nvPr/>
        </p:nvPicPr>
        <p:blipFill>
          <a:blip r:embed="rId2"/>
          <a:stretch>
            <a:fillRect/>
          </a:stretch>
        </p:blipFill>
        <p:spPr>
          <a:xfrm>
            <a:off x="418568" y="296401"/>
            <a:ext cx="4596782" cy="6059949"/>
          </a:xfrm>
          <a:prstGeom prst="rect">
            <a:avLst/>
          </a:prstGeom>
        </p:spPr>
      </p:pic>
      <p:sp>
        <p:nvSpPr>
          <p:cNvPr id="4" name="矩形 3">
            <a:extLst>
              <a:ext uri="{FF2B5EF4-FFF2-40B4-BE49-F238E27FC236}">
                <a16:creationId xmlns:a16="http://schemas.microsoft.com/office/drawing/2014/main" id="{12989EAA-8416-7CF4-8C43-1762C687EDF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20" name="组合 19">
            <a:extLst>
              <a:ext uri="{FF2B5EF4-FFF2-40B4-BE49-F238E27FC236}">
                <a16:creationId xmlns:a16="http://schemas.microsoft.com/office/drawing/2014/main" id="{CF282B6C-55E6-C5A5-697B-99BE1053AF4B}"/>
              </a:ext>
            </a:extLst>
          </p:cNvPr>
          <p:cNvGrpSpPr/>
          <p:nvPr/>
        </p:nvGrpSpPr>
        <p:grpSpPr>
          <a:xfrm>
            <a:off x="4116024" y="992534"/>
            <a:ext cx="1533240" cy="495360"/>
            <a:chOff x="4739753" y="992534"/>
            <a:chExt cx="1533240" cy="495360"/>
          </a:xfrm>
        </p:grpSpPr>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27268B19-2DA1-AD8F-C58B-294F3C017FBD}"/>
                    </a:ext>
                  </a:extLst>
                </p14:cNvPr>
                <p14:cNvContentPartPr/>
                <p14:nvPr/>
              </p14:nvContentPartPr>
              <p14:xfrm>
                <a:off x="4739753" y="1185854"/>
                <a:ext cx="196920" cy="302040"/>
              </p14:xfrm>
            </p:contentPart>
          </mc:Choice>
          <mc:Fallback xmlns="">
            <p:pic>
              <p:nvPicPr>
                <p:cNvPr id="5" name="墨迹 4">
                  <a:extLst>
                    <a:ext uri="{FF2B5EF4-FFF2-40B4-BE49-F238E27FC236}">
                      <a16:creationId xmlns:a16="http://schemas.microsoft.com/office/drawing/2014/main" id="{27268B19-2DA1-AD8F-C58B-294F3C017FBD}"/>
                    </a:ext>
                  </a:extLst>
                </p:cNvPr>
                <p:cNvPicPr/>
                <p:nvPr/>
              </p:nvPicPr>
              <p:blipFill>
                <a:blip r:embed="rId4"/>
                <a:stretch>
                  <a:fillRect/>
                </a:stretch>
              </p:blipFill>
              <p:spPr>
                <a:xfrm>
                  <a:off x="4733633" y="1179734"/>
                  <a:ext cx="2091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C5F89F67-55A7-42D7-ACDE-5E513E2AFDBB}"/>
                    </a:ext>
                  </a:extLst>
                </p14:cNvPr>
                <p14:cNvContentPartPr/>
                <p14:nvPr/>
              </p14:nvContentPartPr>
              <p14:xfrm>
                <a:off x="4971593" y="1120694"/>
                <a:ext cx="553320" cy="114840"/>
              </p14:xfrm>
            </p:contentPart>
          </mc:Choice>
          <mc:Fallback xmlns="">
            <p:pic>
              <p:nvPicPr>
                <p:cNvPr id="6" name="墨迹 5">
                  <a:extLst>
                    <a:ext uri="{FF2B5EF4-FFF2-40B4-BE49-F238E27FC236}">
                      <a16:creationId xmlns:a16="http://schemas.microsoft.com/office/drawing/2014/main" id="{C5F89F67-55A7-42D7-ACDE-5E513E2AFDBB}"/>
                    </a:ext>
                  </a:extLst>
                </p:cNvPr>
                <p:cNvPicPr/>
                <p:nvPr/>
              </p:nvPicPr>
              <p:blipFill>
                <a:blip r:embed="rId6"/>
                <a:stretch>
                  <a:fillRect/>
                </a:stretch>
              </p:blipFill>
              <p:spPr>
                <a:xfrm>
                  <a:off x="4965473" y="1114574"/>
                  <a:ext cx="565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22C26AE7-4E92-7148-7F70-3030BF5ECC87}"/>
                    </a:ext>
                  </a:extLst>
                </p14:cNvPr>
                <p14:cNvContentPartPr/>
                <p14:nvPr/>
              </p14:nvContentPartPr>
              <p14:xfrm>
                <a:off x="5500073" y="1101614"/>
                <a:ext cx="77760" cy="58680"/>
              </p14:xfrm>
            </p:contentPart>
          </mc:Choice>
          <mc:Fallback xmlns="">
            <p:pic>
              <p:nvPicPr>
                <p:cNvPr id="7" name="墨迹 6">
                  <a:extLst>
                    <a:ext uri="{FF2B5EF4-FFF2-40B4-BE49-F238E27FC236}">
                      <a16:creationId xmlns:a16="http://schemas.microsoft.com/office/drawing/2014/main" id="{22C26AE7-4E92-7148-7F70-3030BF5ECC87}"/>
                    </a:ext>
                  </a:extLst>
                </p:cNvPr>
                <p:cNvPicPr/>
                <p:nvPr/>
              </p:nvPicPr>
              <p:blipFill>
                <a:blip r:embed="rId8"/>
                <a:stretch>
                  <a:fillRect/>
                </a:stretch>
              </p:blipFill>
              <p:spPr>
                <a:xfrm>
                  <a:off x="5493953" y="1095494"/>
                  <a:ext cx="900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9EFE02DC-47D6-9D25-0761-5A7745DB8B0D}"/>
                    </a:ext>
                  </a:extLst>
                </p14:cNvPr>
                <p14:cNvContentPartPr/>
                <p14:nvPr/>
              </p14:nvContentPartPr>
              <p14:xfrm>
                <a:off x="5746313" y="1028894"/>
                <a:ext cx="24840" cy="158760"/>
              </p14:xfrm>
            </p:contentPart>
          </mc:Choice>
          <mc:Fallback xmlns="">
            <p:pic>
              <p:nvPicPr>
                <p:cNvPr id="8" name="墨迹 7">
                  <a:extLst>
                    <a:ext uri="{FF2B5EF4-FFF2-40B4-BE49-F238E27FC236}">
                      <a16:creationId xmlns:a16="http://schemas.microsoft.com/office/drawing/2014/main" id="{9EFE02DC-47D6-9D25-0761-5A7745DB8B0D}"/>
                    </a:ext>
                  </a:extLst>
                </p:cNvPr>
                <p:cNvPicPr/>
                <p:nvPr/>
              </p:nvPicPr>
              <p:blipFill>
                <a:blip r:embed="rId10"/>
                <a:stretch>
                  <a:fillRect/>
                </a:stretch>
              </p:blipFill>
              <p:spPr>
                <a:xfrm>
                  <a:off x="5740193" y="1022774"/>
                  <a:ext cx="37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9279094C-69D6-3878-F2DF-6ADF12C2D3E7}"/>
                    </a:ext>
                  </a:extLst>
                </p14:cNvPr>
                <p14:cNvContentPartPr/>
                <p14:nvPr/>
              </p14:nvContentPartPr>
              <p14:xfrm>
                <a:off x="5776913" y="1082894"/>
                <a:ext cx="63720" cy="19440"/>
              </p14:xfrm>
            </p:contentPart>
          </mc:Choice>
          <mc:Fallback xmlns="">
            <p:pic>
              <p:nvPicPr>
                <p:cNvPr id="9" name="墨迹 8">
                  <a:extLst>
                    <a:ext uri="{FF2B5EF4-FFF2-40B4-BE49-F238E27FC236}">
                      <a16:creationId xmlns:a16="http://schemas.microsoft.com/office/drawing/2014/main" id="{9279094C-69D6-3878-F2DF-6ADF12C2D3E7}"/>
                    </a:ext>
                  </a:extLst>
                </p:cNvPr>
                <p:cNvPicPr/>
                <p:nvPr/>
              </p:nvPicPr>
              <p:blipFill>
                <a:blip r:embed="rId12"/>
                <a:stretch>
                  <a:fillRect/>
                </a:stretch>
              </p:blipFill>
              <p:spPr>
                <a:xfrm>
                  <a:off x="5770793" y="1076774"/>
                  <a:ext cx="759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7EA17A10-D768-B27A-CD62-71A0D13EB328}"/>
                    </a:ext>
                  </a:extLst>
                </p14:cNvPr>
                <p14:cNvContentPartPr/>
                <p14:nvPr/>
              </p14:nvContentPartPr>
              <p14:xfrm>
                <a:off x="5679713" y="1180454"/>
                <a:ext cx="138960" cy="30600"/>
              </p14:xfrm>
            </p:contentPart>
          </mc:Choice>
          <mc:Fallback xmlns="">
            <p:pic>
              <p:nvPicPr>
                <p:cNvPr id="10" name="墨迹 9">
                  <a:extLst>
                    <a:ext uri="{FF2B5EF4-FFF2-40B4-BE49-F238E27FC236}">
                      <a16:creationId xmlns:a16="http://schemas.microsoft.com/office/drawing/2014/main" id="{7EA17A10-D768-B27A-CD62-71A0D13EB328}"/>
                    </a:ext>
                  </a:extLst>
                </p:cNvPr>
                <p:cNvPicPr/>
                <p:nvPr/>
              </p:nvPicPr>
              <p:blipFill>
                <a:blip r:embed="rId14"/>
                <a:stretch>
                  <a:fillRect/>
                </a:stretch>
              </p:blipFill>
              <p:spPr>
                <a:xfrm>
                  <a:off x="5673593" y="1174334"/>
                  <a:ext cx="1512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5C3733C5-4FF7-FD7E-5E10-5F967BE48B41}"/>
                    </a:ext>
                  </a:extLst>
                </p14:cNvPr>
                <p14:cNvContentPartPr/>
                <p14:nvPr/>
              </p14:nvContentPartPr>
              <p14:xfrm>
                <a:off x="5955113" y="992534"/>
                <a:ext cx="93960" cy="132120"/>
              </p14:xfrm>
            </p:contentPart>
          </mc:Choice>
          <mc:Fallback xmlns="">
            <p:pic>
              <p:nvPicPr>
                <p:cNvPr id="11" name="墨迹 10">
                  <a:extLst>
                    <a:ext uri="{FF2B5EF4-FFF2-40B4-BE49-F238E27FC236}">
                      <a16:creationId xmlns:a16="http://schemas.microsoft.com/office/drawing/2014/main" id="{5C3733C5-4FF7-FD7E-5E10-5F967BE48B41}"/>
                    </a:ext>
                  </a:extLst>
                </p:cNvPr>
                <p:cNvPicPr/>
                <p:nvPr/>
              </p:nvPicPr>
              <p:blipFill>
                <a:blip r:embed="rId16"/>
                <a:stretch>
                  <a:fillRect/>
                </a:stretch>
              </p:blipFill>
              <p:spPr>
                <a:xfrm>
                  <a:off x="5948993" y="986414"/>
                  <a:ext cx="1062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1451BC2A-D2D8-A1E2-08C1-2428D2B20AFA}"/>
                    </a:ext>
                  </a:extLst>
                </p14:cNvPr>
                <p14:cNvContentPartPr/>
                <p14:nvPr/>
              </p14:nvContentPartPr>
              <p14:xfrm>
                <a:off x="5964473" y="1028894"/>
                <a:ext cx="6840" cy="258840"/>
              </p14:xfrm>
            </p:contentPart>
          </mc:Choice>
          <mc:Fallback xmlns="">
            <p:pic>
              <p:nvPicPr>
                <p:cNvPr id="12" name="墨迹 11">
                  <a:extLst>
                    <a:ext uri="{FF2B5EF4-FFF2-40B4-BE49-F238E27FC236}">
                      <a16:creationId xmlns:a16="http://schemas.microsoft.com/office/drawing/2014/main" id="{1451BC2A-D2D8-A1E2-08C1-2428D2B20AFA}"/>
                    </a:ext>
                  </a:extLst>
                </p:cNvPr>
                <p:cNvPicPr/>
                <p:nvPr/>
              </p:nvPicPr>
              <p:blipFill>
                <a:blip r:embed="rId18"/>
                <a:stretch>
                  <a:fillRect/>
                </a:stretch>
              </p:blipFill>
              <p:spPr>
                <a:xfrm>
                  <a:off x="5958353" y="1022774"/>
                  <a:ext cx="190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3AEBC6B9-8EC5-1A70-111F-8CE575346E49}"/>
                    </a:ext>
                  </a:extLst>
                </p14:cNvPr>
                <p14:cNvContentPartPr/>
                <p14:nvPr/>
              </p14:nvContentPartPr>
              <p14:xfrm>
                <a:off x="6103793" y="995054"/>
                <a:ext cx="56160" cy="90720"/>
              </p14:xfrm>
            </p:contentPart>
          </mc:Choice>
          <mc:Fallback xmlns="">
            <p:pic>
              <p:nvPicPr>
                <p:cNvPr id="13" name="墨迹 12">
                  <a:extLst>
                    <a:ext uri="{FF2B5EF4-FFF2-40B4-BE49-F238E27FC236}">
                      <a16:creationId xmlns:a16="http://schemas.microsoft.com/office/drawing/2014/main" id="{3AEBC6B9-8EC5-1A70-111F-8CE575346E49}"/>
                    </a:ext>
                  </a:extLst>
                </p:cNvPr>
                <p:cNvPicPr/>
                <p:nvPr/>
              </p:nvPicPr>
              <p:blipFill>
                <a:blip r:embed="rId20"/>
                <a:stretch>
                  <a:fillRect/>
                </a:stretch>
              </p:blipFill>
              <p:spPr>
                <a:xfrm>
                  <a:off x="6097673" y="988934"/>
                  <a:ext cx="68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07527FC1-8F7B-0DAE-D235-B00A7BEDFE5B}"/>
                    </a:ext>
                  </a:extLst>
                </p14:cNvPr>
                <p14:cNvContentPartPr/>
                <p14:nvPr/>
              </p14:nvContentPartPr>
              <p14:xfrm>
                <a:off x="6109913" y="1047614"/>
                <a:ext cx="36000" cy="88920"/>
              </p14:xfrm>
            </p:contentPart>
          </mc:Choice>
          <mc:Fallback xmlns="">
            <p:pic>
              <p:nvPicPr>
                <p:cNvPr id="14" name="墨迹 13">
                  <a:extLst>
                    <a:ext uri="{FF2B5EF4-FFF2-40B4-BE49-F238E27FC236}">
                      <a16:creationId xmlns:a16="http://schemas.microsoft.com/office/drawing/2014/main" id="{07527FC1-8F7B-0DAE-D235-B00A7BEDFE5B}"/>
                    </a:ext>
                  </a:extLst>
                </p:cNvPr>
                <p:cNvPicPr/>
                <p:nvPr/>
              </p:nvPicPr>
              <p:blipFill>
                <a:blip r:embed="rId22"/>
                <a:stretch>
                  <a:fillRect/>
                </a:stretch>
              </p:blipFill>
              <p:spPr>
                <a:xfrm>
                  <a:off x="6103793" y="1041494"/>
                  <a:ext cx="48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墨迹 15">
                  <a:extLst>
                    <a:ext uri="{FF2B5EF4-FFF2-40B4-BE49-F238E27FC236}">
                      <a16:creationId xmlns:a16="http://schemas.microsoft.com/office/drawing/2014/main" id="{FA1868DF-1CC4-E58E-1915-C92B13302892}"/>
                    </a:ext>
                  </a:extLst>
                </p14:cNvPr>
                <p14:cNvContentPartPr/>
                <p14:nvPr/>
              </p14:nvContentPartPr>
              <p14:xfrm>
                <a:off x="6098033" y="1035374"/>
                <a:ext cx="57960" cy="245160"/>
              </p14:xfrm>
            </p:contentPart>
          </mc:Choice>
          <mc:Fallback xmlns="">
            <p:pic>
              <p:nvPicPr>
                <p:cNvPr id="16" name="墨迹 15">
                  <a:extLst>
                    <a:ext uri="{FF2B5EF4-FFF2-40B4-BE49-F238E27FC236}">
                      <a16:creationId xmlns:a16="http://schemas.microsoft.com/office/drawing/2014/main" id="{FA1868DF-1CC4-E58E-1915-C92B13302892}"/>
                    </a:ext>
                  </a:extLst>
                </p:cNvPr>
                <p:cNvPicPr/>
                <p:nvPr/>
              </p:nvPicPr>
              <p:blipFill>
                <a:blip r:embed="rId24"/>
                <a:stretch>
                  <a:fillRect/>
                </a:stretch>
              </p:blipFill>
              <p:spPr>
                <a:xfrm>
                  <a:off x="6091913" y="1029254"/>
                  <a:ext cx="70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墨迹 16">
                  <a:extLst>
                    <a:ext uri="{FF2B5EF4-FFF2-40B4-BE49-F238E27FC236}">
                      <a16:creationId xmlns:a16="http://schemas.microsoft.com/office/drawing/2014/main" id="{F27B9E1D-E45B-DD2F-4FE6-BC4601A7CCF2}"/>
                    </a:ext>
                  </a:extLst>
                </p14:cNvPr>
                <p14:cNvContentPartPr/>
                <p14:nvPr/>
              </p14:nvContentPartPr>
              <p14:xfrm>
                <a:off x="6150953" y="1095494"/>
                <a:ext cx="80280" cy="20520"/>
              </p14:xfrm>
            </p:contentPart>
          </mc:Choice>
          <mc:Fallback xmlns="">
            <p:pic>
              <p:nvPicPr>
                <p:cNvPr id="17" name="墨迹 16">
                  <a:extLst>
                    <a:ext uri="{FF2B5EF4-FFF2-40B4-BE49-F238E27FC236}">
                      <a16:creationId xmlns:a16="http://schemas.microsoft.com/office/drawing/2014/main" id="{F27B9E1D-E45B-DD2F-4FE6-BC4601A7CCF2}"/>
                    </a:ext>
                  </a:extLst>
                </p:cNvPr>
                <p:cNvPicPr/>
                <p:nvPr/>
              </p:nvPicPr>
              <p:blipFill>
                <a:blip r:embed="rId26"/>
                <a:stretch>
                  <a:fillRect/>
                </a:stretch>
              </p:blipFill>
              <p:spPr>
                <a:xfrm>
                  <a:off x="6144833" y="1089374"/>
                  <a:ext cx="92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墨迹 18">
                  <a:extLst>
                    <a:ext uri="{FF2B5EF4-FFF2-40B4-BE49-F238E27FC236}">
                      <a16:creationId xmlns:a16="http://schemas.microsoft.com/office/drawing/2014/main" id="{AD82D40F-CBE8-ACD6-784A-2CE364C9F990}"/>
                    </a:ext>
                  </a:extLst>
                </p14:cNvPr>
                <p14:cNvContentPartPr/>
                <p14:nvPr/>
              </p14:nvContentPartPr>
              <p14:xfrm>
                <a:off x="6121793" y="1132214"/>
                <a:ext cx="151200" cy="148680"/>
              </p14:xfrm>
            </p:contentPart>
          </mc:Choice>
          <mc:Fallback xmlns="">
            <p:pic>
              <p:nvPicPr>
                <p:cNvPr id="19" name="墨迹 18">
                  <a:extLst>
                    <a:ext uri="{FF2B5EF4-FFF2-40B4-BE49-F238E27FC236}">
                      <a16:creationId xmlns:a16="http://schemas.microsoft.com/office/drawing/2014/main" id="{AD82D40F-CBE8-ACD6-784A-2CE364C9F990}"/>
                    </a:ext>
                  </a:extLst>
                </p:cNvPr>
                <p:cNvPicPr/>
                <p:nvPr/>
              </p:nvPicPr>
              <p:blipFill>
                <a:blip r:embed="rId28"/>
                <a:stretch>
                  <a:fillRect/>
                </a:stretch>
              </p:blipFill>
              <p:spPr>
                <a:xfrm>
                  <a:off x="6115673" y="1126094"/>
                  <a:ext cx="163440" cy="160920"/>
                </a:xfrm>
                <a:prstGeom prst="rect">
                  <a:avLst/>
                </a:prstGeom>
              </p:spPr>
            </p:pic>
          </mc:Fallback>
        </mc:AlternateContent>
      </p:grpSp>
      <p:grpSp>
        <p:nvGrpSpPr>
          <p:cNvPr id="26" name="组合 25">
            <a:extLst>
              <a:ext uri="{FF2B5EF4-FFF2-40B4-BE49-F238E27FC236}">
                <a16:creationId xmlns:a16="http://schemas.microsoft.com/office/drawing/2014/main" id="{18B99D86-30C2-B6BE-9E39-56FBD3173E05}"/>
              </a:ext>
            </a:extLst>
          </p:cNvPr>
          <p:cNvGrpSpPr/>
          <p:nvPr/>
        </p:nvGrpSpPr>
        <p:grpSpPr>
          <a:xfrm rot="21006737">
            <a:off x="4426343" y="1556358"/>
            <a:ext cx="977760" cy="348480"/>
            <a:chOff x="4977353" y="1677254"/>
            <a:chExt cx="909720" cy="348480"/>
          </a:xfrm>
        </p:grpSpPr>
        <mc:AlternateContent xmlns:mc="http://schemas.openxmlformats.org/markup-compatibility/2006" xmlns:p14="http://schemas.microsoft.com/office/powerpoint/2010/main">
          <mc:Choice Requires="p14">
            <p:contentPart p14:bwMode="auto" r:id="rId29">
              <p14:nvContentPartPr>
                <p14:cNvPr id="21" name="墨迹 20">
                  <a:extLst>
                    <a:ext uri="{FF2B5EF4-FFF2-40B4-BE49-F238E27FC236}">
                      <a16:creationId xmlns:a16="http://schemas.microsoft.com/office/drawing/2014/main" id="{DA001EC7-B054-B9AA-20EB-0CF46C094105}"/>
                    </a:ext>
                  </a:extLst>
                </p14:cNvPr>
                <p14:cNvContentPartPr/>
                <p14:nvPr/>
              </p14:nvContentPartPr>
              <p14:xfrm>
                <a:off x="4977353" y="1677254"/>
                <a:ext cx="485640" cy="108720"/>
              </p14:xfrm>
            </p:contentPart>
          </mc:Choice>
          <mc:Fallback xmlns="">
            <p:pic>
              <p:nvPicPr>
                <p:cNvPr id="21" name="墨迹 20">
                  <a:extLst>
                    <a:ext uri="{FF2B5EF4-FFF2-40B4-BE49-F238E27FC236}">
                      <a16:creationId xmlns:a16="http://schemas.microsoft.com/office/drawing/2014/main" id="{DA001EC7-B054-B9AA-20EB-0CF46C094105}"/>
                    </a:ext>
                  </a:extLst>
                </p:cNvPr>
                <p:cNvPicPr/>
                <p:nvPr/>
              </p:nvPicPr>
              <p:blipFill>
                <a:blip r:embed="rId30"/>
                <a:stretch>
                  <a:fillRect/>
                </a:stretch>
              </p:blipFill>
              <p:spPr>
                <a:xfrm>
                  <a:off x="4971655" y="1671134"/>
                  <a:ext cx="497035"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墨迹 21">
                  <a:extLst>
                    <a:ext uri="{FF2B5EF4-FFF2-40B4-BE49-F238E27FC236}">
                      <a16:creationId xmlns:a16="http://schemas.microsoft.com/office/drawing/2014/main" id="{54ACCBB9-A6EF-65E5-6653-13380E8F82FE}"/>
                    </a:ext>
                  </a:extLst>
                </p14:cNvPr>
                <p14:cNvContentPartPr/>
                <p14:nvPr/>
              </p14:nvContentPartPr>
              <p14:xfrm>
                <a:off x="5441753" y="1749614"/>
                <a:ext cx="109080" cy="147960"/>
              </p14:xfrm>
            </p:contentPart>
          </mc:Choice>
          <mc:Fallback xmlns="">
            <p:pic>
              <p:nvPicPr>
                <p:cNvPr id="22" name="墨迹 21">
                  <a:extLst>
                    <a:ext uri="{FF2B5EF4-FFF2-40B4-BE49-F238E27FC236}">
                      <a16:creationId xmlns:a16="http://schemas.microsoft.com/office/drawing/2014/main" id="{54ACCBB9-A6EF-65E5-6653-13380E8F82FE}"/>
                    </a:ext>
                  </a:extLst>
                </p:cNvPr>
                <p:cNvPicPr/>
                <p:nvPr/>
              </p:nvPicPr>
              <p:blipFill>
                <a:blip r:embed="rId32"/>
                <a:stretch>
                  <a:fillRect/>
                </a:stretch>
              </p:blipFill>
              <p:spPr>
                <a:xfrm>
                  <a:off x="5436065" y="1743494"/>
                  <a:ext cx="120456"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墨迹 22">
                  <a:extLst>
                    <a:ext uri="{FF2B5EF4-FFF2-40B4-BE49-F238E27FC236}">
                      <a16:creationId xmlns:a16="http://schemas.microsoft.com/office/drawing/2014/main" id="{A02F7BC0-F4E1-B0B5-6B8E-2AE181107B15}"/>
                    </a:ext>
                  </a:extLst>
                </p14:cNvPr>
                <p14:cNvContentPartPr/>
                <p14:nvPr/>
              </p14:nvContentPartPr>
              <p14:xfrm>
                <a:off x="5704193" y="1707134"/>
                <a:ext cx="155520" cy="6480"/>
              </p14:xfrm>
            </p:contentPart>
          </mc:Choice>
          <mc:Fallback xmlns="">
            <p:pic>
              <p:nvPicPr>
                <p:cNvPr id="23" name="墨迹 22">
                  <a:extLst>
                    <a:ext uri="{FF2B5EF4-FFF2-40B4-BE49-F238E27FC236}">
                      <a16:creationId xmlns:a16="http://schemas.microsoft.com/office/drawing/2014/main" id="{A02F7BC0-F4E1-B0B5-6B8E-2AE181107B15}"/>
                    </a:ext>
                  </a:extLst>
                </p:cNvPr>
                <p:cNvPicPr/>
                <p:nvPr/>
              </p:nvPicPr>
              <p:blipFill>
                <a:blip r:embed="rId34"/>
                <a:stretch>
                  <a:fillRect/>
                </a:stretch>
              </p:blipFill>
              <p:spPr>
                <a:xfrm>
                  <a:off x="5698495" y="1701014"/>
                  <a:ext cx="166916"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墨迹 23">
                  <a:extLst>
                    <a:ext uri="{FF2B5EF4-FFF2-40B4-BE49-F238E27FC236}">
                      <a16:creationId xmlns:a16="http://schemas.microsoft.com/office/drawing/2014/main" id="{F6A33F5B-20F8-E389-D68C-8D996809EF77}"/>
                    </a:ext>
                  </a:extLst>
                </p14:cNvPr>
                <p14:cNvContentPartPr/>
                <p14:nvPr/>
              </p14:nvContentPartPr>
              <p14:xfrm>
                <a:off x="5788433" y="1737734"/>
                <a:ext cx="49320" cy="288000"/>
              </p14:xfrm>
            </p:contentPart>
          </mc:Choice>
          <mc:Fallback xmlns="">
            <p:pic>
              <p:nvPicPr>
                <p:cNvPr id="24" name="墨迹 23">
                  <a:extLst>
                    <a:ext uri="{FF2B5EF4-FFF2-40B4-BE49-F238E27FC236}">
                      <a16:creationId xmlns:a16="http://schemas.microsoft.com/office/drawing/2014/main" id="{F6A33F5B-20F8-E389-D68C-8D996809EF77}"/>
                    </a:ext>
                  </a:extLst>
                </p:cNvPr>
                <p:cNvPicPr/>
                <p:nvPr/>
              </p:nvPicPr>
              <p:blipFill>
                <a:blip r:embed="rId36"/>
                <a:stretch>
                  <a:fillRect/>
                </a:stretch>
              </p:blipFill>
              <p:spPr>
                <a:xfrm>
                  <a:off x="5782729" y="1731614"/>
                  <a:ext cx="60727"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墨迹 24">
                  <a:extLst>
                    <a:ext uri="{FF2B5EF4-FFF2-40B4-BE49-F238E27FC236}">
                      <a16:creationId xmlns:a16="http://schemas.microsoft.com/office/drawing/2014/main" id="{853039CC-745E-E788-17FD-21A310FE290B}"/>
                    </a:ext>
                  </a:extLst>
                </p14:cNvPr>
                <p14:cNvContentPartPr/>
                <p14:nvPr/>
              </p14:nvContentPartPr>
              <p14:xfrm>
                <a:off x="5819033" y="1834574"/>
                <a:ext cx="68040" cy="73440"/>
              </p14:xfrm>
            </p:contentPart>
          </mc:Choice>
          <mc:Fallback xmlns="">
            <p:pic>
              <p:nvPicPr>
                <p:cNvPr id="25" name="墨迹 24">
                  <a:extLst>
                    <a:ext uri="{FF2B5EF4-FFF2-40B4-BE49-F238E27FC236}">
                      <a16:creationId xmlns:a16="http://schemas.microsoft.com/office/drawing/2014/main" id="{853039CC-745E-E788-17FD-21A310FE290B}"/>
                    </a:ext>
                  </a:extLst>
                </p:cNvPr>
                <p:cNvPicPr/>
                <p:nvPr/>
              </p:nvPicPr>
              <p:blipFill>
                <a:blip r:embed="rId38"/>
                <a:stretch>
                  <a:fillRect/>
                </a:stretch>
              </p:blipFill>
              <p:spPr>
                <a:xfrm>
                  <a:off x="5813335" y="1828454"/>
                  <a:ext cx="79436" cy="8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7" name="墨迹 26">
                <a:extLst>
                  <a:ext uri="{FF2B5EF4-FFF2-40B4-BE49-F238E27FC236}">
                    <a16:creationId xmlns:a16="http://schemas.microsoft.com/office/drawing/2014/main" id="{F04F8597-A9FF-7896-1A7D-2121FE50A3FF}"/>
                  </a:ext>
                </a:extLst>
              </p14:cNvPr>
              <p14:cNvContentPartPr/>
              <p14:nvPr/>
            </p14:nvContentPartPr>
            <p14:xfrm>
              <a:off x="8362793" y="4123814"/>
              <a:ext cx="360" cy="360"/>
            </p14:xfrm>
          </p:contentPart>
        </mc:Choice>
        <mc:Fallback xmlns="">
          <p:pic>
            <p:nvPicPr>
              <p:cNvPr id="27" name="墨迹 26">
                <a:extLst>
                  <a:ext uri="{FF2B5EF4-FFF2-40B4-BE49-F238E27FC236}">
                    <a16:creationId xmlns:a16="http://schemas.microsoft.com/office/drawing/2014/main" id="{F04F8597-A9FF-7896-1A7D-2121FE50A3FF}"/>
                  </a:ext>
                </a:extLst>
              </p:cNvPr>
              <p:cNvPicPr/>
              <p:nvPr/>
            </p:nvPicPr>
            <p:blipFill>
              <a:blip r:embed="rId40"/>
              <a:stretch>
                <a:fillRect/>
              </a:stretch>
            </p:blipFill>
            <p:spPr>
              <a:xfrm>
                <a:off x="8356673" y="4117694"/>
                <a:ext cx="12600" cy="12600"/>
              </a:xfrm>
              <a:prstGeom prst="rect">
                <a:avLst/>
              </a:prstGeom>
            </p:spPr>
          </p:pic>
        </mc:Fallback>
      </mc:AlternateContent>
      <p:pic>
        <p:nvPicPr>
          <p:cNvPr id="29" name="图片 28">
            <a:extLst>
              <a:ext uri="{FF2B5EF4-FFF2-40B4-BE49-F238E27FC236}">
                <a16:creationId xmlns:a16="http://schemas.microsoft.com/office/drawing/2014/main" id="{60F5711D-725E-640F-DF5A-069E298CBE89}"/>
              </a:ext>
            </a:extLst>
          </p:cNvPr>
          <p:cNvPicPr>
            <a:picLocks noChangeAspect="1"/>
          </p:cNvPicPr>
          <p:nvPr/>
        </p:nvPicPr>
        <p:blipFill>
          <a:blip r:embed="rId41"/>
          <a:stretch>
            <a:fillRect/>
          </a:stretch>
        </p:blipFill>
        <p:spPr>
          <a:xfrm>
            <a:off x="4954095" y="1820099"/>
            <a:ext cx="6598708" cy="2580208"/>
          </a:xfrm>
          <a:prstGeom prst="rect">
            <a:avLst/>
          </a:prstGeom>
        </p:spPr>
      </p:pic>
      <p:pic>
        <p:nvPicPr>
          <p:cNvPr id="31" name="图片 30">
            <a:extLst>
              <a:ext uri="{FF2B5EF4-FFF2-40B4-BE49-F238E27FC236}">
                <a16:creationId xmlns:a16="http://schemas.microsoft.com/office/drawing/2014/main" id="{6C635481-3E13-E183-3973-316158E5BA9B}"/>
              </a:ext>
            </a:extLst>
          </p:cNvPr>
          <p:cNvPicPr>
            <a:picLocks noChangeAspect="1"/>
          </p:cNvPicPr>
          <p:nvPr/>
        </p:nvPicPr>
        <p:blipFill>
          <a:blip r:embed="rId42"/>
          <a:stretch>
            <a:fillRect/>
          </a:stretch>
        </p:blipFill>
        <p:spPr>
          <a:xfrm>
            <a:off x="6096000" y="4400307"/>
            <a:ext cx="3798538" cy="2402093"/>
          </a:xfrm>
          <a:prstGeom prst="rect">
            <a:avLst/>
          </a:prstGeom>
        </p:spPr>
      </p:pic>
    </p:spTree>
    <p:extLst>
      <p:ext uri="{BB962C8B-B14F-4D97-AF65-F5344CB8AC3E}">
        <p14:creationId xmlns:p14="http://schemas.microsoft.com/office/powerpoint/2010/main" val="2837637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2F8BB3-5EE3-D03E-0C55-0B26BABAAC08}"/>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6" name="文本框 5">
            <a:extLst>
              <a:ext uri="{FF2B5EF4-FFF2-40B4-BE49-F238E27FC236}">
                <a16:creationId xmlns:a16="http://schemas.microsoft.com/office/drawing/2014/main" id="{8BB6FD91-C80D-8627-C27A-68F5997962E1}"/>
              </a:ext>
            </a:extLst>
          </p:cNvPr>
          <p:cNvSpPr txBox="1"/>
          <p:nvPr/>
        </p:nvSpPr>
        <p:spPr>
          <a:xfrm>
            <a:off x="5260324" y="524905"/>
            <a:ext cx="5857812" cy="791627"/>
          </a:xfrm>
          <a:prstGeom prst="rect">
            <a:avLst/>
          </a:prstGeom>
          <a:noFill/>
        </p:spPr>
        <p:txBody>
          <a:bodyPr wrap="square">
            <a:spAutoFit/>
          </a:bodyPr>
          <a:lstStyle/>
          <a:p>
            <a:pPr algn="just">
              <a:lnSpc>
                <a:spcPct val="150000"/>
              </a:lnSpc>
            </a:pPr>
            <a:r>
              <a:rPr lang="zh-CN" altLang="en-US" sz="1600" dirty="0"/>
              <a:t>为了自适应调节，找一个特性变量 </a:t>
            </a:r>
            <a:r>
              <a:rPr lang="el-GR" altLang="zh-CN" sz="1600" dirty="0"/>
              <a:t>α</a:t>
            </a:r>
            <a:r>
              <a:rPr lang="en-US" altLang="zh-CN" sz="1600" dirty="0"/>
              <a:t> </a:t>
            </a:r>
            <a:r>
              <a:rPr lang="zh-CN" altLang="en-US" sz="1600" dirty="0"/>
              <a:t>来衡量</a:t>
            </a:r>
            <a:r>
              <a:rPr lang="en-US" altLang="zh-CN" sz="1600" dirty="0"/>
              <a:t>DSQ</a:t>
            </a:r>
            <a:r>
              <a:rPr lang="zh-CN" altLang="en-US" sz="1600" dirty="0"/>
              <a:t>之间的逼近程度。</a:t>
            </a:r>
            <a:endParaRPr lang="en-US" altLang="zh-CN" sz="1600" dirty="0"/>
          </a:p>
          <a:p>
            <a:pPr algn="just">
              <a:lnSpc>
                <a:spcPct val="150000"/>
              </a:lnSpc>
            </a:pPr>
            <a:r>
              <a:rPr lang="el-GR" altLang="zh-CN" sz="1600" dirty="0"/>
              <a:t>α </a:t>
            </a:r>
            <a:r>
              <a:rPr lang="zh-CN" altLang="en-US" sz="1600" dirty="0"/>
              <a:t>较小，</a:t>
            </a:r>
            <a:r>
              <a:rPr lang="en-US" altLang="zh-CN" sz="1600" dirty="0"/>
              <a:t>DSQ </a:t>
            </a:r>
            <a:r>
              <a:rPr lang="zh-CN" altLang="en-US" sz="1600" dirty="0"/>
              <a:t>的精度显著提高</a:t>
            </a:r>
          </a:p>
        </p:txBody>
      </p:sp>
      <p:pic>
        <p:nvPicPr>
          <p:cNvPr id="8" name="图片 7">
            <a:extLst>
              <a:ext uri="{FF2B5EF4-FFF2-40B4-BE49-F238E27FC236}">
                <a16:creationId xmlns:a16="http://schemas.microsoft.com/office/drawing/2014/main" id="{566CA318-8378-0354-14FE-6646BD441D69}"/>
              </a:ext>
            </a:extLst>
          </p:cNvPr>
          <p:cNvPicPr>
            <a:picLocks noChangeAspect="1"/>
          </p:cNvPicPr>
          <p:nvPr/>
        </p:nvPicPr>
        <p:blipFill>
          <a:blip r:embed="rId2"/>
          <a:stretch>
            <a:fillRect/>
          </a:stretch>
        </p:blipFill>
        <p:spPr>
          <a:xfrm>
            <a:off x="447895" y="2379647"/>
            <a:ext cx="4101084" cy="4018291"/>
          </a:xfrm>
          <a:prstGeom prst="rect">
            <a:avLst/>
          </a:prstGeom>
        </p:spPr>
      </p:pic>
      <p:pic>
        <p:nvPicPr>
          <p:cNvPr id="10" name="图片 9">
            <a:extLst>
              <a:ext uri="{FF2B5EF4-FFF2-40B4-BE49-F238E27FC236}">
                <a16:creationId xmlns:a16="http://schemas.microsoft.com/office/drawing/2014/main" id="{C1A4A083-6620-FA53-A3DB-C5B1DC8C3DE1}"/>
              </a:ext>
            </a:extLst>
          </p:cNvPr>
          <p:cNvPicPr>
            <a:picLocks noChangeAspect="1"/>
          </p:cNvPicPr>
          <p:nvPr/>
        </p:nvPicPr>
        <p:blipFill>
          <a:blip r:embed="rId3"/>
          <a:stretch>
            <a:fillRect/>
          </a:stretch>
        </p:blipFill>
        <p:spPr>
          <a:xfrm>
            <a:off x="447895" y="1"/>
            <a:ext cx="4101084" cy="2404084"/>
          </a:xfrm>
          <a:prstGeom prst="rect">
            <a:avLst/>
          </a:prstGeom>
        </p:spPr>
      </p:pic>
      <p:sp>
        <p:nvSpPr>
          <p:cNvPr id="11" name="矩形 10">
            <a:extLst>
              <a:ext uri="{FF2B5EF4-FFF2-40B4-BE49-F238E27FC236}">
                <a16:creationId xmlns:a16="http://schemas.microsoft.com/office/drawing/2014/main" id="{EF1D17EC-EA0F-C9DB-9570-B96FEC2297D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D89FD099-8714-EF9E-348F-12D1A2C584EC}"/>
              </a:ext>
            </a:extLst>
          </p:cNvPr>
          <p:cNvPicPr>
            <a:picLocks noChangeAspect="1"/>
          </p:cNvPicPr>
          <p:nvPr/>
        </p:nvPicPr>
        <p:blipFill>
          <a:blip r:embed="rId4"/>
          <a:stretch>
            <a:fillRect/>
          </a:stretch>
        </p:blipFill>
        <p:spPr>
          <a:xfrm>
            <a:off x="5651677" y="1650758"/>
            <a:ext cx="4534133" cy="4705592"/>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墨迹 13">
                <a:extLst>
                  <a:ext uri="{FF2B5EF4-FFF2-40B4-BE49-F238E27FC236}">
                    <a16:creationId xmlns:a16="http://schemas.microsoft.com/office/drawing/2014/main" id="{0B964E6C-FC13-3068-41F8-781B787C73DF}"/>
                  </a:ext>
                </a:extLst>
              </p14:cNvPr>
              <p14:cNvContentPartPr/>
              <p14:nvPr/>
            </p14:nvContentPartPr>
            <p14:xfrm>
              <a:off x="7199273" y="2622614"/>
              <a:ext cx="394920" cy="328680"/>
            </p14:xfrm>
          </p:contentPart>
        </mc:Choice>
        <mc:Fallback xmlns="">
          <p:pic>
            <p:nvPicPr>
              <p:cNvPr id="14" name="墨迹 13">
                <a:extLst>
                  <a:ext uri="{FF2B5EF4-FFF2-40B4-BE49-F238E27FC236}">
                    <a16:creationId xmlns:a16="http://schemas.microsoft.com/office/drawing/2014/main" id="{0B964E6C-FC13-3068-41F8-781B787C73DF}"/>
                  </a:ext>
                </a:extLst>
              </p:cNvPr>
              <p:cNvPicPr/>
              <p:nvPr/>
            </p:nvPicPr>
            <p:blipFill>
              <a:blip r:embed="rId6"/>
              <a:stretch>
                <a:fillRect/>
              </a:stretch>
            </p:blipFill>
            <p:spPr>
              <a:xfrm>
                <a:off x="7193153" y="2616494"/>
                <a:ext cx="4071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墨迹 14">
                <a:extLst>
                  <a:ext uri="{FF2B5EF4-FFF2-40B4-BE49-F238E27FC236}">
                    <a16:creationId xmlns:a16="http://schemas.microsoft.com/office/drawing/2014/main" id="{8C7E2A59-A6F6-5C56-C929-7FEA7E21E9F9}"/>
                  </a:ext>
                </a:extLst>
              </p14:cNvPr>
              <p14:cNvContentPartPr/>
              <p14:nvPr/>
            </p14:nvContentPartPr>
            <p14:xfrm>
              <a:off x="6845033" y="3417134"/>
              <a:ext cx="379080" cy="545760"/>
            </p14:xfrm>
          </p:contentPart>
        </mc:Choice>
        <mc:Fallback xmlns="">
          <p:pic>
            <p:nvPicPr>
              <p:cNvPr id="15" name="墨迹 14">
                <a:extLst>
                  <a:ext uri="{FF2B5EF4-FFF2-40B4-BE49-F238E27FC236}">
                    <a16:creationId xmlns:a16="http://schemas.microsoft.com/office/drawing/2014/main" id="{8C7E2A59-A6F6-5C56-C929-7FEA7E21E9F9}"/>
                  </a:ext>
                </a:extLst>
              </p:cNvPr>
              <p:cNvPicPr/>
              <p:nvPr/>
            </p:nvPicPr>
            <p:blipFill>
              <a:blip r:embed="rId8"/>
              <a:stretch>
                <a:fillRect/>
              </a:stretch>
            </p:blipFill>
            <p:spPr>
              <a:xfrm>
                <a:off x="6838913" y="3411014"/>
                <a:ext cx="391320" cy="558000"/>
              </a:xfrm>
              <a:prstGeom prst="rect">
                <a:avLst/>
              </a:prstGeom>
            </p:spPr>
          </p:pic>
        </mc:Fallback>
      </mc:AlternateContent>
      <p:grpSp>
        <p:nvGrpSpPr>
          <p:cNvPr id="20" name="组合 19">
            <a:extLst>
              <a:ext uri="{FF2B5EF4-FFF2-40B4-BE49-F238E27FC236}">
                <a16:creationId xmlns:a16="http://schemas.microsoft.com/office/drawing/2014/main" id="{787AC41C-B4F5-AE15-7A78-2688DA486FD7}"/>
              </a:ext>
            </a:extLst>
          </p:cNvPr>
          <p:cNvGrpSpPr/>
          <p:nvPr/>
        </p:nvGrpSpPr>
        <p:grpSpPr>
          <a:xfrm>
            <a:off x="8774273" y="3178814"/>
            <a:ext cx="1631520" cy="442440"/>
            <a:chOff x="8774273" y="3178814"/>
            <a:chExt cx="1631520" cy="442440"/>
          </a:xfrm>
        </p:grpSpPr>
        <mc:AlternateContent xmlns:mc="http://schemas.openxmlformats.org/markup-compatibility/2006" xmlns:p14="http://schemas.microsoft.com/office/powerpoint/2010/main">
          <mc:Choice Requires="p14">
            <p:contentPart p14:bwMode="auto" r:id="rId9">
              <p14:nvContentPartPr>
                <p14:cNvPr id="18" name="墨迹 17">
                  <a:extLst>
                    <a:ext uri="{FF2B5EF4-FFF2-40B4-BE49-F238E27FC236}">
                      <a16:creationId xmlns:a16="http://schemas.microsoft.com/office/drawing/2014/main" id="{2BAC5A7A-184A-0EE9-6764-1F02912CEB95}"/>
                    </a:ext>
                  </a:extLst>
                </p14:cNvPr>
                <p14:cNvContentPartPr/>
                <p14:nvPr/>
              </p14:nvContentPartPr>
              <p14:xfrm>
                <a:off x="8774273" y="3259814"/>
                <a:ext cx="1575360" cy="361440"/>
              </p14:xfrm>
            </p:contentPart>
          </mc:Choice>
          <mc:Fallback xmlns="">
            <p:pic>
              <p:nvPicPr>
                <p:cNvPr id="18" name="墨迹 17">
                  <a:extLst>
                    <a:ext uri="{FF2B5EF4-FFF2-40B4-BE49-F238E27FC236}">
                      <a16:creationId xmlns:a16="http://schemas.microsoft.com/office/drawing/2014/main" id="{2BAC5A7A-184A-0EE9-6764-1F02912CEB95}"/>
                    </a:ext>
                  </a:extLst>
                </p:cNvPr>
                <p:cNvPicPr/>
                <p:nvPr/>
              </p:nvPicPr>
              <p:blipFill>
                <a:blip r:embed="rId10"/>
                <a:stretch>
                  <a:fillRect/>
                </a:stretch>
              </p:blipFill>
              <p:spPr>
                <a:xfrm>
                  <a:off x="8768153" y="3253694"/>
                  <a:ext cx="158760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墨迹 18">
                  <a:extLst>
                    <a:ext uri="{FF2B5EF4-FFF2-40B4-BE49-F238E27FC236}">
                      <a16:creationId xmlns:a16="http://schemas.microsoft.com/office/drawing/2014/main" id="{0DE147B8-4915-2670-2AB9-3866C0A6D073}"/>
                    </a:ext>
                  </a:extLst>
                </p14:cNvPr>
                <p14:cNvContentPartPr/>
                <p14:nvPr/>
              </p14:nvContentPartPr>
              <p14:xfrm>
                <a:off x="10330553" y="3178814"/>
                <a:ext cx="75240" cy="147960"/>
              </p14:xfrm>
            </p:contentPart>
          </mc:Choice>
          <mc:Fallback xmlns="">
            <p:pic>
              <p:nvPicPr>
                <p:cNvPr id="19" name="墨迹 18">
                  <a:extLst>
                    <a:ext uri="{FF2B5EF4-FFF2-40B4-BE49-F238E27FC236}">
                      <a16:creationId xmlns:a16="http://schemas.microsoft.com/office/drawing/2014/main" id="{0DE147B8-4915-2670-2AB9-3866C0A6D073}"/>
                    </a:ext>
                  </a:extLst>
                </p:cNvPr>
                <p:cNvPicPr/>
                <p:nvPr/>
              </p:nvPicPr>
              <p:blipFill>
                <a:blip r:embed="rId12"/>
                <a:stretch>
                  <a:fillRect/>
                </a:stretch>
              </p:blipFill>
              <p:spPr>
                <a:xfrm>
                  <a:off x="10324433" y="3172694"/>
                  <a:ext cx="87480" cy="160200"/>
                </a:xfrm>
                <a:prstGeom prst="rect">
                  <a:avLst/>
                </a:prstGeom>
              </p:spPr>
            </p:pic>
          </mc:Fallback>
        </mc:AlternateContent>
      </p:grpSp>
      <p:grpSp>
        <p:nvGrpSpPr>
          <p:cNvPr id="28" name="组合 27">
            <a:extLst>
              <a:ext uri="{FF2B5EF4-FFF2-40B4-BE49-F238E27FC236}">
                <a16:creationId xmlns:a16="http://schemas.microsoft.com/office/drawing/2014/main" id="{03112605-F79D-E2EC-8634-BF8CFEDE880D}"/>
              </a:ext>
            </a:extLst>
          </p:cNvPr>
          <p:cNvGrpSpPr/>
          <p:nvPr/>
        </p:nvGrpSpPr>
        <p:grpSpPr>
          <a:xfrm>
            <a:off x="8701553" y="2020334"/>
            <a:ext cx="2531520" cy="729000"/>
            <a:chOff x="8701553" y="2020334"/>
            <a:chExt cx="2531520" cy="729000"/>
          </a:xfrm>
        </p:grpSpPr>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BF074675-8DC2-B311-326A-69EAA73351B8}"/>
                    </a:ext>
                  </a:extLst>
                </p14:cNvPr>
                <p14:cNvContentPartPr/>
                <p14:nvPr/>
              </p14:nvContentPartPr>
              <p14:xfrm>
                <a:off x="8701553" y="2394014"/>
                <a:ext cx="1657800" cy="355320"/>
              </p14:xfrm>
            </p:contentPart>
          </mc:Choice>
          <mc:Fallback xmlns="">
            <p:pic>
              <p:nvPicPr>
                <p:cNvPr id="16" name="墨迹 15">
                  <a:extLst>
                    <a:ext uri="{FF2B5EF4-FFF2-40B4-BE49-F238E27FC236}">
                      <a16:creationId xmlns:a16="http://schemas.microsoft.com/office/drawing/2014/main" id="{BF074675-8DC2-B311-326A-69EAA73351B8}"/>
                    </a:ext>
                  </a:extLst>
                </p:cNvPr>
                <p:cNvPicPr/>
                <p:nvPr/>
              </p:nvPicPr>
              <p:blipFill>
                <a:blip r:embed="rId14"/>
                <a:stretch>
                  <a:fillRect/>
                </a:stretch>
              </p:blipFill>
              <p:spPr>
                <a:xfrm>
                  <a:off x="8695433" y="2387894"/>
                  <a:ext cx="16700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6BBDCEDE-EAA2-4E81-645E-C5341487839D}"/>
                    </a:ext>
                  </a:extLst>
                </p14:cNvPr>
                <p14:cNvContentPartPr/>
                <p14:nvPr/>
              </p14:nvContentPartPr>
              <p14:xfrm>
                <a:off x="10209593" y="2361974"/>
                <a:ext cx="235800" cy="86760"/>
              </p14:xfrm>
            </p:contentPart>
          </mc:Choice>
          <mc:Fallback xmlns="">
            <p:pic>
              <p:nvPicPr>
                <p:cNvPr id="17" name="墨迹 16">
                  <a:extLst>
                    <a:ext uri="{FF2B5EF4-FFF2-40B4-BE49-F238E27FC236}">
                      <a16:creationId xmlns:a16="http://schemas.microsoft.com/office/drawing/2014/main" id="{6BBDCEDE-EAA2-4E81-645E-C5341487839D}"/>
                    </a:ext>
                  </a:extLst>
                </p:cNvPr>
                <p:cNvPicPr/>
                <p:nvPr/>
              </p:nvPicPr>
              <p:blipFill>
                <a:blip r:embed="rId16"/>
                <a:stretch>
                  <a:fillRect/>
                </a:stretch>
              </p:blipFill>
              <p:spPr>
                <a:xfrm>
                  <a:off x="10203473" y="2355854"/>
                  <a:ext cx="2480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墨迹 21">
                  <a:extLst>
                    <a:ext uri="{FF2B5EF4-FFF2-40B4-BE49-F238E27FC236}">
                      <a16:creationId xmlns:a16="http://schemas.microsoft.com/office/drawing/2014/main" id="{BE39F472-A468-BFAD-D7E6-E9490D12D3DF}"/>
                    </a:ext>
                  </a:extLst>
                </p14:cNvPr>
                <p14:cNvContentPartPr/>
                <p14:nvPr/>
              </p14:nvContentPartPr>
              <p14:xfrm>
                <a:off x="10581473" y="2034374"/>
                <a:ext cx="28440" cy="249120"/>
              </p14:xfrm>
            </p:contentPart>
          </mc:Choice>
          <mc:Fallback xmlns="">
            <p:pic>
              <p:nvPicPr>
                <p:cNvPr id="22" name="墨迹 21">
                  <a:extLst>
                    <a:ext uri="{FF2B5EF4-FFF2-40B4-BE49-F238E27FC236}">
                      <a16:creationId xmlns:a16="http://schemas.microsoft.com/office/drawing/2014/main" id="{BE39F472-A468-BFAD-D7E6-E9490D12D3DF}"/>
                    </a:ext>
                  </a:extLst>
                </p:cNvPr>
                <p:cNvPicPr/>
                <p:nvPr/>
              </p:nvPicPr>
              <p:blipFill>
                <a:blip r:embed="rId18"/>
                <a:stretch>
                  <a:fillRect/>
                </a:stretch>
              </p:blipFill>
              <p:spPr>
                <a:xfrm>
                  <a:off x="10575353" y="2028254"/>
                  <a:ext cx="406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墨迹 22">
                  <a:extLst>
                    <a:ext uri="{FF2B5EF4-FFF2-40B4-BE49-F238E27FC236}">
                      <a16:creationId xmlns:a16="http://schemas.microsoft.com/office/drawing/2014/main" id="{BEC72757-A35E-FE2F-6BC3-5AE08ABB2F84}"/>
                    </a:ext>
                  </a:extLst>
                </p14:cNvPr>
                <p14:cNvContentPartPr/>
                <p14:nvPr/>
              </p14:nvContentPartPr>
              <p14:xfrm>
                <a:off x="10627193" y="2020334"/>
                <a:ext cx="165960" cy="272520"/>
              </p14:xfrm>
            </p:contentPart>
          </mc:Choice>
          <mc:Fallback xmlns="">
            <p:pic>
              <p:nvPicPr>
                <p:cNvPr id="23" name="墨迹 22">
                  <a:extLst>
                    <a:ext uri="{FF2B5EF4-FFF2-40B4-BE49-F238E27FC236}">
                      <a16:creationId xmlns:a16="http://schemas.microsoft.com/office/drawing/2014/main" id="{BEC72757-A35E-FE2F-6BC3-5AE08ABB2F84}"/>
                    </a:ext>
                  </a:extLst>
                </p:cNvPr>
                <p:cNvPicPr/>
                <p:nvPr/>
              </p:nvPicPr>
              <p:blipFill>
                <a:blip r:embed="rId20"/>
                <a:stretch>
                  <a:fillRect/>
                </a:stretch>
              </p:blipFill>
              <p:spPr>
                <a:xfrm>
                  <a:off x="10621073" y="2014214"/>
                  <a:ext cx="1782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墨迹 23">
                  <a:extLst>
                    <a:ext uri="{FF2B5EF4-FFF2-40B4-BE49-F238E27FC236}">
                      <a16:creationId xmlns:a16="http://schemas.microsoft.com/office/drawing/2014/main" id="{CBE080FE-1FA0-F536-2B75-FA2A265A8FE7}"/>
                    </a:ext>
                  </a:extLst>
                </p14:cNvPr>
                <p14:cNvContentPartPr/>
                <p14:nvPr/>
              </p14:nvContentPartPr>
              <p14:xfrm>
                <a:off x="10657793" y="2119694"/>
                <a:ext cx="58680" cy="6120"/>
              </p14:xfrm>
            </p:contentPart>
          </mc:Choice>
          <mc:Fallback xmlns="">
            <p:pic>
              <p:nvPicPr>
                <p:cNvPr id="24" name="墨迹 23">
                  <a:extLst>
                    <a:ext uri="{FF2B5EF4-FFF2-40B4-BE49-F238E27FC236}">
                      <a16:creationId xmlns:a16="http://schemas.microsoft.com/office/drawing/2014/main" id="{CBE080FE-1FA0-F536-2B75-FA2A265A8FE7}"/>
                    </a:ext>
                  </a:extLst>
                </p:cNvPr>
                <p:cNvPicPr/>
                <p:nvPr/>
              </p:nvPicPr>
              <p:blipFill>
                <a:blip r:embed="rId22"/>
                <a:stretch>
                  <a:fillRect/>
                </a:stretch>
              </p:blipFill>
              <p:spPr>
                <a:xfrm>
                  <a:off x="10651673" y="2113574"/>
                  <a:ext cx="709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墨迹 24">
                  <a:extLst>
                    <a:ext uri="{FF2B5EF4-FFF2-40B4-BE49-F238E27FC236}">
                      <a16:creationId xmlns:a16="http://schemas.microsoft.com/office/drawing/2014/main" id="{75BC1945-9CC2-65EA-63F8-A7938299704F}"/>
                    </a:ext>
                  </a:extLst>
                </p14:cNvPr>
                <p14:cNvContentPartPr/>
                <p14:nvPr/>
              </p14:nvContentPartPr>
              <p14:xfrm>
                <a:off x="10603433" y="2173334"/>
                <a:ext cx="142560" cy="49320"/>
              </p14:xfrm>
            </p:contentPart>
          </mc:Choice>
          <mc:Fallback xmlns="">
            <p:pic>
              <p:nvPicPr>
                <p:cNvPr id="25" name="墨迹 24">
                  <a:extLst>
                    <a:ext uri="{FF2B5EF4-FFF2-40B4-BE49-F238E27FC236}">
                      <a16:creationId xmlns:a16="http://schemas.microsoft.com/office/drawing/2014/main" id="{75BC1945-9CC2-65EA-63F8-A7938299704F}"/>
                    </a:ext>
                  </a:extLst>
                </p:cNvPr>
                <p:cNvPicPr/>
                <p:nvPr/>
              </p:nvPicPr>
              <p:blipFill>
                <a:blip r:embed="rId24"/>
                <a:stretch>
                  <a:fillRect/>
                </a:stretch>
              </p:blipFill>
              <p:spPr>
                <a:xfrm>
                  <a:off x="10597313" y="2167214"/>
                  <a:ext cx="1548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墨迹 25">
                  <a:extLst>
                    <a:ext uri="{FF2B5EF4-FFF2-40B4-BE49-F238E27FC236}">
                      <a16:creationId xmlns:a16="http://schemas.microsoft.com/office/drawing/2014/main" id="{C3553EA1-8D8F-8022-F4CF-9D98165AF325}"/>
                    </a:ext>
                  </a:extLst>
                </p14:cNvPr>
                <p14:cNvContentPartPr/>
                <p14:nvPr/>
              </p14:nvContentPartPr>
              <p14:xfrm>
                <a:off x="10689473" y="2052374"/>
                <a:ext cx="41040" cy="161640"/>
              </p14:xfrm>
            </p:contentPart>
          </mc:Choice>
          <mc:Fallback xmlns="">
            <p:pic>
              <p:nvPicPr>
                <p:cNvPr id="26" name="墨迹 25">
                  <a:extLst>
                    <a:ext uri="{FF2B5EF4-FFF2-40B4-BE49-F238E27FC236}">
                      <a16:creationId xmlns:a16="http://schemas.microsoft.com/office/drawing/2014/main" id="{C3553EA1-8D8F-8022-F4CF-9D98165AF325}"/>
                    </a:ext>
                  </a:extLst>
                </p:cNvPr>
                <p:cNvPicPr/>
                <p:nvPr/>
              </p:nvPicPr>
              <p:blipFill>
                <a:blip r:embed="rId26"/>
                <a:stretch>
                  <a:fillRect/>
                </a:stretch>
              </p:blipFill>
              <p:spPr>
                <a:xfrm>
                  <a:off x="10683353" y="2046254"/>
                  <a:ext cx="53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墨迹 26">
                  <a:extLst>
                    <a:ext uri="{FF2B5EF4-FFF2-40B4-BE49-F238E27FC236}">
                      <a16:creationId xmlns:a16="http://schemas.microsoft.com/office/drawing/2014/main" id="{FEED240F-CECC-289F-CDEE-8D583F7DC71D}"/>
                    </a:ext>
                  </a:extLst>
                </p14:cNvPr>
                <p14:cNvContentPartPr/>
                <p14:nvPr/>
              </p14:nvContentPartPr>
              <p14:xfrm>
                <a:off x="10988633" y="2020334"/>
                <a:ext cx="244440" cy="214920"/>
              </p14:xfrm>
            </p:contentPart>
          </mc:Choice>
          <mc:Fallback xmlns="">
            <p:pic>
              <p:nvPicPr>
                <p:cNvPr id="27" name="墨迹 26">
                  <a:extLst>
                    <a:ext uri="{FF2B5EF4-FFF2-40B4-BE49-F238E27FC236}">
                      <a16:creationId xmlns:a16="http://schemas.microsoft.com/office/drawing/2014/main" id="{FEED240F-CECC-289F-CDEE-8D583F7DC71D}"/>
                    </a:ext>
                  </a:extLst>
                </p:cNvPr>
                <p:cNvPicPr/>
                <p:nvPr/>
              </p:nvPicPr>
              <p:blipFill>
                <a:blip r:embed="rId28"/>
                <a:stretch>
                  <a:fillRect/>
                </a:stretch>
              </p:blipFill>
              <p:spPr>
                <a:xfrm>
                  <a:off x="10982513" y="2014214"/>
                  <a:ext cx="256680" cy="227160"/>
                </a:xfrm>
                <a:prstGeom prst="rect">
                  <a:avLst/>
                </a:prstGeom>
              </p:spPr>
            </p:pic>
          </mc:Fallback>
        </mc:AlternateContent>
      </p:grpSp>
      <p:grpSp>
        <p:nvGrpSpPr>
          <p:cNvPr id="38" name="组合 37">
            <a:extLst>
              <a:ext uri="{FF2B5EF4-FFF2-40B4-BE49-F238E27FC236}">
                <a16:creationId xmlns:a16="http://schemas.microsoft.com/office/drawing/2014/main" id="{DB03C056-5432-17EE-7400-08F365416942}"/>
              </a:ext>
            </a:extLst>
          </p:cNvPr>
          <p:cNvGrpSpPr/>
          <p:nvPr/>
        </p:nvGrpSpPr>
        <p:grpSpPr>
          <a:xfrm>
            <a:off x="11372393" y="2028614"/>
            <a:ext cx="630720" cy="367920"/>
            <a:chOff x="11372393" y="2028614"/>
            <a:chExt cx="630720" cy="367920"/>
          </a:xfrm>
        </p:grpSpPr>
        <mc:AlternateContent xmlns:mc="http://schemas.openxmlformats.org/markup-compatibility/2006" xmlns:p14="http://schemas.microsoft.com/office/powerpoint/2010/main">
          <mc:Choice Requires="p14">
            <p:contentPart p14:bwMode="auto" r:id="rId29">
              <p14:nvContentPartPr>
                <p14:cNvPr id="29" name="墨迹 28">
                  <a:extLst>
                    <a:ext uri="{FF2B5EF4-FFF2-40B4-BE49-F238E27FC236}">
                      <a16:creationId xmlns:a16="http://schemas.microsoft.com/office/drawing/2014/main" id="{49FE3F66-D2D4-C0D2-3BCA-EFC956C6B449}"/>
                    </a:ext>
                  </a:extLst>
                </p14:cNvPr>
                <p14:cNvContentPartPr/>
                <p14:nvPr/>
              </p14:nvContentPartPr>
              <p14:xfrm>
                <a:off x="11426753" y="2028614"/>
                <a:ext cx="45000" cy="360"/>
              </p14:xfrm>
            </p:contentPart>
          </mc:Choice>
          <mc:Fallback xmlns="">
            <p:pic>
              <p:nvPicPr>
                <p:cNvPr id="29" name="墨迹 28">
                  <a:extLst>
                    <a:ext uri="{FF2B5EF4-FFF2-40B4-BE49-F238E27FC236}">
                      <a16:creationId xmlns:a16="http://schemas.microsoft.com/office/drawing/2014/main" id="{49FE3F66-D2D4-C0D2-3BCA-EFC956C6B449}"/>
                    </a:ext>
                  </a:extLst>
                </p:cNvPr>
                <p:cNvPicPr/>
                <p:nvPr/>
              </p:nvPicPr>
              <p:blipFill>
                <a:blip r:embed="rId30"/>
                <a:stretch>
                  <a:fillRect/>
                </a:stretch>
              </p:blipFill>
              <p:spPr>
                <a:xfrm>
                  <a:off x="11420633" y="2022494"/>
                  <a:ext cx="57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墨迹 29">
                  <a:extLst>
                    <a:ext uri="{FF2B5EF4-FFF2-40B4-BE49-F238E27FC236}">
                      <a16:creationId xmlns:a16="http://schemas.microsoft.com/office/drawing/2014/main" id="{EB1BC6A8-C9C3-2158-A162-19234862059C}"/>
                    </a:ext>
                  </a:extLst>
                </p14:cNvPr>
                <p14:cNvContentPartPr/>
                <p14:nvPr/>
              </p14:nvContentPartPr>
              <p14:xfrm>
                <a:off x="11372393" y="2129414"/>
                <a:ext cx="133560" cy="8640"/>
              </p14:xfrm>
            </p:contentPart>
          </mc:Choice>
          <mc:Fallback xmlns="">
            <p:pic>
              <p:nvPicPr>
                <p:cNvPr id="30" name="墨迹 29">
                  <a:extLst>
                    <a:ext uri="{FF2B5EF4-FFF2-40B4-BE49-F238E27FC236}">
                      <a16:creationId xmlns:a16="http://schemas.microsoft.com/office/drawing/2014/main" id="{EB1BC6A8-C9C3-2158-A162-19234862059C}"/>
                    </a:ext>
                  </a:extLst>
                </p:cNvPr>
                <p:cNvPicPr/>
                <p:nvPr/>
              </p:nvPicPr>
              <p:blipFill>
                <a:blip r:embed="rId32"/>
                <a:stretch>
                  <a:fillRect/>
                </a:stretch>
              </p:blipFill>
              <p:spPr>
                <a:xfrm>
                  <a:off x="11366273" y="2123294"/>
                  <a:ext cx="145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墨迹 30">
                  <a:extLst>
                    <a:ext uri="{FF2B5EF4-FFF2-40B4-BE49-F238E27FC236}">
                      <a16:creationId xmlns:a16="http://schemas.microsoft.com/office/drawing/2014/main" id="{2061CA42-D31D-9CF0-C2FF-C324E27CF917}"/>
                    </a:ext>
                  </a:extLst>
                </p14:cNvPr>
                <p14:cNvContentPartPr/>
                <p14:nvPr/>
              </p14:nvContentPartPr>
              <p14:xfrm>
                <a:off x="11458433" y="2076854"/>
                <a:ext cx="29520" cy="319680"/>
              </p14:xfrm>
            </p:contentPart>
          </mc:Choice>
          <mc:Fallback xmlns="">
            <p:pic>
              <p:nvPicPr>
                <p:cNvPr id="31" name="墨迹 30">
                  <a:extLst>
                    <a:ext uri="{FF2B5EF4-FFF2-40B4-BE49-F238E27FC236}">
                      <a16:creationId xmlns:a16="http://schemas.microsoft.com/office/drawing/2014/main" id="{2061CA42-D31D-9CF0-C2FF-C324E27CF917}"/>
                    </a:ext>
                  </a:extLst>
                </p:cNvPr>
                <p:cNvPicPr/>
                <p:nvPr/>
              </p:nvPicPr>
              <p:blipFill>
                <a:blip r:embed="rId34"/>
                <a:stretch>
                  <a:fillRect/>
                </a:stretch>
              </p:blipFill>
              <p:spPr>
                <a:xfrm>
                  <a:off x="11452313" y="2070734"/>
                  <a:ext cx="417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墨迹 31">
                  <a:extLst>
                    <a:ext uri="{FF2B5EF4-FFF2-40B4-BE49-F238E27FC236}">
                      <a16:creationId xmlns:a16="http://schemas.microsoft.com/office/drawing/2014/main" id="{CEAF9D9B-E15B-49C4-3C9B-BDD12D1F00A3}"/>
                    </a:ext>
                  </a:extLst>
                </p14:cNvPr>
                <p14:cNvContentPartPr/>
                <p14:nvPr/>
              </p14:nvContentPartPr>
              <p14:xfrm>
                <a:off x="11403713" y="2161814"/>
                <a:ext cx="78120" cy="106200"/>
              </p14:xfrm>
            </p:contentPart>
          </mc:Choice>
          <mc:Fallback xmlns="">
            <p:pic>
              <p:nvPicPr>
                <p:cNvPr id="32" name="墨迹 31">
                  <a:extLst>
                    <a:ext uri="{FF2B5EF4-FFF2-40B4-BE49-F238E27FC236}">
                      <a16:creationId xmlns:a16="http://schemas.microsoft.com/office/drawing/2014/main" id="{CEAF9D9B-E15B-49C4-3C9B-BDD12D1F00A3}"/>
                    </a:ext>
                  </a:extLst>
                </p:cNvPr>
                <p:cNvPicPr/>
                <p:nvPr/>
              </p:nvPicPr>
              <p:blipFill>
                <a:blip r:embed="rId36"/>
                <a:stretch>
                  <a:fillRect/>
                </a:stretch>
              </p:blipFill>
              <p:spPr>
                <a:xfrm>
                  <a:off x="11397593" y="2155694"/>
                  <a:ext cx="90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墨迹 32">
                  <a:extLst>
                    <a:ext uri="{FF2B5EF4-FFF2-40B4-BE49-F238E27FC236}">
                      <a16:creationId xmlns:a16="http://schemas.microsoft.com/office/drawing/2014/main" id="{E323CFB3-84FA-A8F7-52ED-BBE82F4FDA16}"/>
                    </a:ext>
                  </a:extLst>
                </p14:cNvPr>
                <p14:cNvContentPartPr/>
                <p14:nvPr/>
              </p14:nvContentPartPr>
              <p14:xfrm>
                <a:off x="11469233" y="2155334"/>
                <a:ext cx="40320" cy="72000"/>
              </p14:xfrm>
            </p:contentPart>
          </mc:Choice>
          <mc:Fallback xmlns="">
            <p:pic>
              <p:nvPicPr>
                <p:cNvPr id="33" name="墨迹 32">
                  <a:extLst>
                    <a:ext uri="{FF2B5EF4-FFF2-40B4-BE49-F238E27FC236}">
                      <a16:creationId xmlns:a16="http://schemas.microsoft.com/office/drawing/2014/main" id="{E323CFB3-84FA-A8F7-52ED-BBE82F4FDA16}"/>
                    </a:ext>
                  </a:extLst>
                </p:cNvPr>
                <p:cNvPicPr/>
                <p:nvPr/>
              </p:nvPicPr>
              <p:blipFill>
                <a:blip r:embed="rId38"/>
                <a:stretch>
                  <a:fillRect/>
                </a:stretch>
              </p:blipFill>
              <p:spPr>
                <a:xfrm>
                  <a:off x="11463113" y="2149214"/>
                  <a:ext cx="525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墨迹 33">
                  <a:extLst>
                    <a:ext uri="{FF2B5EF4-FFF2-40B4-BE49-F238E27FC236}">
                      <a16:creationId xmlns:a16="http://schemas.microsoft.com/office/drawing/2014/main" id="{F18AB4C0-3EBA-03A3-34C9-E3EDF0F9A7FC}"/>
                    </a:ext>
                  </a:extLst>
                </p14:cNvPr>
                <p14:cNvContentPartPr/>
                <p14:nvPr/>
              </p14:nvContentPartPr>
              <p14:xfrm>
                <a:off x="11553833" y="2113214"/>
                <a:ext cx="11160" cy="122400"/>
              </p14:xfrm>
            </p:contentPart>
          </mc:Choice>
          <mc:Fallback xmlns="">
            <p:pic>
              <p:nvPicPr>
                <p:cNvPr id="34" name="墨迹 33">
                  <a:extLst>
                    <a:ext uri="{FF2B5EF4-FFF2-40B4-BE49-F238E27FC236}">
                      <a16:creationId xmlns:a16="http://schemas.microsoft.com/office/drawing/2014/main" id="{F18AB4C0-3EBA-03A3-34C9-E3EDF0F9A7FC}"/>
                    </a:ext>
                  </a:extLst>
                </p:cNvPr>
                <p:cNvPicPr/>
                <p:nvPr/>
              </p:nvPicPr>
              <p:blipFill>
                <a:blip r:embed="rId40"/>
                <a:stretch>
                  <a:fillRect/>
                </a:stretch>
              </p:blipFill>
              <p:spPr>
                <a:xfrm>
                  <a:off x="11547713" y="2107094"/>
                  <a:ext cx="23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墨迹 34">
                  <a:extLst>
                    <a:ext uri="{FF2B5EF4-FFF2-40B4-BE49-F238E27FC236}">
                      <a16:creationId xmlns:a16="http://schemas.microsoft.com/office/drawing/2014/main" id="{EC3E9278-CE53-C567-6012-B43A0769D7CA}"/>
                    </a:ext>
                  </a:extLst>
                </p14:cNvPr>
                <p14:cNvContentPartPr/>
                <p14:nvPr/>
              </p14:nvContentPartPr>
              <p14:xfrm>
                <a:off x="11587313" y="2125094"/>
                <a:ext cx="63720" cy="96840"/>
              </p14:xfrm>
            </p:contentPart>
          </mc:Choice>
          <mc:Fallback xmlns="">
            <p:pic>
              <p:nvPicPr>
                <p:cNvPr id="35" name="墨迹 34">
                  <a:extLst>
                    <a:ext uri="{FF2B5EF4-FFF2-40B4-BE49-F238E27FC236}">
                      <a16:creationId xmlns:a16="http://schemas.microsoft.com/office/drawing/2014/main" id="{EC3E9278-CE53-C567-6012-B43A0769D7CA}"/>
                    </a:ext>
                  </a:extLst>
                </p:cNvPr>
                <p:cNvPicPr/>
                <p:nvPr/>
              </p:nvPicPr>
              <p:blipFill>
                <a:blip r:embed="rId42"/>
                <a:stretch>
                  <a:fillRect/>
                </a:stretch>
              </p:blipFill>
              <p:spPr>
                <a:xfrm>
                  <a:off x="11581193" y="2118974"/>
                  <a:ext cx="75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墨迹 35">
                  <a:extLst>
                    <a:ext uri="{FF2B5EF4-FFF2-40B4-BE49-F238E27FC236}">
                      <a16:creationId xmlns:a16="http://schemas.microsoft.com/office/drawing/2014/main" id="{5F3C121E-9305-DBDA-91E5-BE204117D8A7}"/>
                    </a:ext>
                  </a:extLst>
                </p14:cNvPr>
                <p14:cNvContentPartPr/>
                <p14:nvPr/>
              </p14:nvContentPartPr>
              <p14:xfrm>
                <a:off x="11578313" y="2221934"/>
                <a:ext cx="16560" cy="360"/>
              </p14:xfrm>
            </p:contentPart>
          </mc:Choice>
          <mc:Fallback xmlns="">
            <p:pic>
              <p:nvPicPr>
                <p:cNvPr id="36" name="墨迹 35">
                  <a:extLst>
                    <a:ext uri="{FF2B5EF4-FFF2-40B4-BE49-F238E27FC236}">
                      <a16:creationId xmlns:a16="http://schemas.microsoft.com/office/drawing/2014/main" id="{5F3C121E-9305-DBDA-91E5-BE204117D8A7}"/>
                    </a:ext>
                  </a:extLst>
                </p:cNvPr>
                <p:cNvPicPr/>
                <p:nvPr/>
              </p:nvPicPr>
              <p:blipFill>
                <a:blip r:embed="rId44"/>
                <a:stretch>
                  <a:fillRect/>
                </a:stretch>
              </p:blipFill>
              <p:spPr>
                <a:xfrm>
                  <a:off x="11572193" y="2215814"/>
                  <a:ext cx="28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墨迹 36">
                  <a:extLst>
                    <a:ext uri="{FF2B5EF4-FFF2-40B4-BE49-F238E27FC236}">
                      <a16:creationId xmlns:a16="http://schemas.microsoft.com/office/drawing/2014/main" id="{19300C72-0BBF-3A90-619C-0F68FCE29B33}"/>
                    </a:ext>
                  </a:extLst>
                </p14:cNvPr>
                <p14:cNvContentPartPr/>
                <p14:nvPr/>
              </p14:nvContentPartPr>
              <p14:xfrm>
                <a:off x="11752193" y="2084414"/>
                <a:ext cx="250920" cy="206280"/>
              </p14:xfrm>
            </p:contentPart>
          </mc:Choice>
          <mc:Fallback xmlns="">
            <p:pic>
              <p:nvPicPr>
                <p:cNvPr id="37" name="墨迹 36">
                  <a:extLst>
                    <a:ext uri="{FF2B5EF4-FFF2-40B4-BE49-F238E27FC236}">
                      <a16:creationId xmlns:a16="http://schemas.microsoft.com/office/drawing/2014/main" id="{19300C72-0BBF-3A90-619C-0F68FCE29B33}"/>
                    </a:ext>
                  </a:extLst>
                </p:cNvPr>
                <p:cNvPicPr/>
                <p:nvPr/>
              </p:nvPicPr>
              <p:blipFill>
                <a:blip r:embed="rId46"/>
                <a:stretch>
                  <a:fillRect/>
                </a:stretch>
              </p:blipFill>
              <p:spPr>
                <a:xfrm>
                  <a:off x="11746073" y="2078294"/>
                  <a:ext cx="263160" cy="21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9" name="墨迹 38">
                <a:extLst>
                  <a:ext uri="{FF2B5EF4-FFF2-40B4-BE49-F238E27FC236}">
                    <a16:creationId xmlns:a16="http://schemas.microsoft.com/office/drawing/2014/main" id="{7FABFE3B-B537-F850-D4CA-C4F8B63C62C8}"/>
                  </a:ext>
                </a:extLst>
              </p14:cNvPr>
              <p14:cNvContentPartPr/>
              <p14:nvPr/>
            </p14:nvContentPartPr>
            <p14:xfrm>
              <a:off x="10627193" y="2643494"/>
              <a:ext cx="65160" cy="15120"/>
            </p14:xfrm>
          </p:contentPart>
        </mc:Choice>
        <mc:Fallback xmlns="">
          <p:pic>
            <p:nvPicPr>
              <p:cNvPr id="39" name="墨迹 38">
                <a:extLst>
                  <a:ext uri="{FF2B5EF4-FFF2-40B4-BE49-F238E27FC236}">
                    <a16:creationId xmlns:a16="http://schemas.microsoft.com/office/drawing/2014/main" id="{7FABFE3B-B537-F850-D4CA-C4F8B63C62C8}"/>
                  </a:ext>
                </a:extLst>
              </p:cNvPr>
              <p:cNvPicPr/>
              <p:nvPr/>
            </p:nvPicPr>
            <p:blipFill>
              <a:blip r:embed="rId48"/>
              <a:stretch>
                <a:fillRect/>
              </a:stretch>
            </p:blipFill>
            <p:spPr>
              <a:xfrm>
                <a:off x="10621073" y="2637374"/>
                <a:ext cx="77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墨迹 39">
                <a:extLst>
                  <a:ext uri="{FF2B5EF4-FFF2-40B4-BE49-F238E27FC236}">
                    <a16:creationId xmlns:a16="http://schemas.microsoft.com/office/drawing/2014/main" id="{BB21AADA-8C06-0980-4CC9-BC69C2F2B40C}"/>
                  </a:ext>
                </a:extLst>
              </p14:cNvPr>
              <p14:cNvContentPartPr/>
              <p14:nvPr/>
            </p14:nvContentPartPr>
            <p14:xfrm>
              <a:off x="10598033" y="2549174"/>
              <a:ext cx="108360" cy="416880"/>
            </p14:xfrm>
          </p:contentPart>
        </mc:Choice>
        <mc:Fallback xmlns="">
          <p:pic>
            <p:nvPicPr>
              <p:cNvPr id="40" name="墨迹 39">
                <a:extLst>
                  <a:ext uri="{FF2B5EF4-FFF2-40B4-BE49-F238E27FC236}">
                    <a16:creationId xmlns:a16="http://schemas.microsoft.com/office/drawing/2014/main" id="{BB21AADA-8C06-0980-4CC9-BC69C2F2B40C}"/>
                  </a:ext>
                </a:extLst>
              </p:cNvPr>
              <p:cNvPicPr/>
              <p:nvPr/>
            </p:nvPicPr>
            <p:blipFill>
              <a:blip r:embed="rId50"/>
              <a:stretch>
                <a:fillRect/>
              </a:stretch>
            </p:blipFill>
            <p:spPr>
              <a:xfrm>
                <a:off x="10591913" y="2543054"/>
                <a:ext cx="12060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墨迹 40">
                <a:extLst>
                  <a:ext uri="{FF2B5EF4-FFF2-40B4-BE49-F238E27FC236}">
                    <a16:creationId xmlns:a16="http://schemas.microsoft.com/office/drawing/2014/main" id="{112F43DC-F3AD-533D-C4F1-A7E6A0693B42}"/>
                  </a:ext>
                </a:extLst>
              </p14:cNvPr>
              <p14:cNvContentPartPr/>
              <p14:nvPr/>
            </p14:nvContentPartPr>
            <p14:xfrm>
              <a:off x="10578953" y="2733854"/>
              <a:ext cx="121320" cy="94320"/>
            </p14:xfrm>
          </p:contentPart>
        </mc:Choice>
        <mc:Fallback xmlns="">
          <p:pic>
            <p:nvPicPr>
              <p:cNvPr id="41" name="墨迹 40">
                <a:extLst>
                  <a:ext uri="{FF2B5EF4-FFF2-40B4-BE49-F238E27FC236}">
                    <a16:creationId xmlns:a16="http://schemas.microsoft.com/office/drawing/2014/main" id="{112F43DC-F3AD-533D-C4F1-A7E6A0693B42}"/>
                  </a:ext>
                </a:extLst>
              </p:cNvPr>
              <p:cNvPicPr/>
              <p:nvPr/>
            </p:nvPicPr>
            <p:blipFill>
              <a:blip r:embed="rId52"/>
              <a:stretch>
                <a:fillRect/>
              </a:stretch>
            </p:blipFill>
            <p:spPr>
              <a:xfrm>
                <a:off x="10572833" y="2727734"/>
                <a:ext cx="133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墨迹 41">
                <a:extLst>
                  <a:ext uri="{FF2B5EF4-FFF2-40B4-BE49-F238E27FC236}">
                    <a16:creationId xmlns:a16="http://schemas.microsoft.com/office/drawing/2014/main" id="{58B5F8EB-6507-BCD0-6643-339A219FB7EE}"/>
                  </a:ext>
                </a:extLst>
              </p14:cNvPr>
              <p14:cNvContentPartPr/>
              <p14:nvPr/>
            </p14:nvContentPartPr>
            <p14:xfrm>
              <a:off x="10839593" y="2500574"/>
              <a:ext cx="67320" cy="50040"/>
            </p14:xfrm>
          </p:contentPart>
        </mc:Choice>
        <mc:Fallback xmlns="">
          <p:pic>
            <p:nvPicPr>
              <p:cNvPr id="42" name="墨迹 41">
                <a:extLst>
                  <a:ext uri="{FF2B5EF4-FFF2-40B4-BE49-F238E27FC236}">
                    <a16:creationId xmlns:a16="http://schemas.microsoft.com/office/drawing/2014/main" id="{58B5F8EB-6507-BCD0-6643-339A219FB7EE}"/>
                  </a:ext>
                </a:extLst>
              </p:cNvPr>
              <p:cNvPicPr/>
              <p:nvPr/>
            </p:nvPicPr>
            <p:blipFill>
              <a:blip r:embed="rId54"/>
              <a:stretch>
                <a:fillRect/>
              </a:stretch>
            </p:blipFill>
            <p:spPr>
              <a:xfrm>
                <a:off x="10833473" y="2494454"/>
                <a:ext cx="79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墨迹 42">
                <a:extLst>
                  <a:ext uri="{FF2B5EF4-FFF2-40B4-BE49-F238E27FC236}">
                    <a16:creationId xmlns:a16="http://schemas.microsoft.com/office/drawing/2014/main" id="{9F37C35D-DE7A-8AF4-C14F-1339E41DEBED}"/>
                  </a:ext>
                </a:extLst>
              </p14:cNvPr>
              <p14:cNvContentPartPr/>
              <p14:nvPr/>
            </p14:nvContentPartPr>
            <p14:xfrm>
              <a:off x="10815113" y="2591654"/>
              <a:ext cx="360" cy="76680"/>
            </p14:xfrm>
          </p:contentPart>
        </mc:Choice>
        <mc:Fallback xmlns="">
          <p:pic>
            <p:nvPicPr>
              <p:cNvPr id="43" name="墨迹 42">
                <a:extLst>
                  <a:ext uri="{FF2B5EF4-FFF2-40B4-BE49-F238E27FC236}">
                    <a16:creationId xmlns:a16="http://schemas.microsoft.com/office/drawing/2014/main" id="{9F37C35D-DE7A-8AF4-C14F-1339E41DEBED}"/>
                  </a:ext>
                </a:extLst>
              </p:cNvPr>
              <p:cNvPicPr/>
              <p:nvPr/>
            </p:nvPicPr>
            <p:blipFill>
              <a:blip r:embed="rId56"/>
              <a:stretch>
                <a:fillRect/>
              </a:stretch>
            </p:blipFill>
            <p:spPr>
              <a:xfrm>
                <a:off x="10808993" y="2585534"/>
                <a:ext cx="126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墨迹 43">
                <a:extLst>
                  <a:ext uri="{FF2B5EF4-FFF2-40B4-BE49-F238E27FC236}">
                    <a16:creationId xmlns:a16="http://schemas.microsoft.com/office/drawing/2014/main" id="{3B522B1C-E9DD-D715-9A73-223DBE846402}"/>
                  </a:ext>
                </a:extLst>
              </p14:cNvPr>
              <p14:cNvContentPartPr/>
              <p14:nvPr/>
            </p14:nvContentPartPr>
            <p14:xfrm>
              <a:off x="10845353" y="2567174"/>
              <a:ext cx="288000" cy="132120"/>
            </p14:xfrm>
          </p:contentPart>
        </mc:Choice>
        <mc:Fallback xmlns="">
          <p:pic>
            <p:nvPicPr>
              <p:cNvPr id="44" name="墨迹 43">
                <a:extLst>
                  <a:ext uri="{FF2B5EF4-FFF2-40B4-BE49-F238E27FC236}">
                    <a16:creationId xmlns:a16="http://schemas.microsoft.com/office/drawing/2014/main" id="{3B522B1C-E9DD-D715-9A73-223DBE846402}"/>
                  </a:ext>
                </a:extLst>
              </p:cNvPr>
              <p:cNvPicPr/>
              <p:nvPr/>
            </p:nvPicPr>
            <p:blipFill>
              <a:blip r:embed="rId58"/>
              <a:stretch>
                <a:fillRect/>
              </a:stretch>
            </p:blipFill>
            <p:spPr>
              <a:xfrm>
                <a:off x="10839233" y="2561054"/>
                <a:ext cx="3002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墨迹 44">
                <a:extLst>
                  <a:ext uri="{FF2B5EF4-FFF2-40B4-BE49-F238E27FC236}">
                    <a16:creationId xmlns:a16="http://schemas.microsoft.com/office/drawing/2014/main" id="{6CDAAD12-EE97-8885-8825-A61A13093B0A}"/>
                  </a:ext>
                </a:extLst>
              </p14:cNvPr>
              <p14:cNvContentPartPr/>
              <p14:nvPr/>
            </p14:nvContentPartPr>
            <p14:xfrm>
              <a:off x="10870913" y="2670134"/>
              <a:ext cx="17280" cy="101880"/>
            </p14:xfrm>
          </p:contentPart>
        </mc:Choice>
        <mc:Fallback xmlns="">
          <p:pic>
            <p:nvPicPr>
              <p:cNvPr id="45" name="墨迹 44">
                <a:extLst>
                  <a:ext uri="{FF2B5EF4-FFF2-40B4-BE49-F238E27FC236}">
                    <a16:creationId xmlns:a16="http://schemas.microsoft.com/office/drawing/2014/main" id="{6CDAAD12-EE97-8885-8825-A61A13093B0A}"/>
                  </a:ext>
                </a:extLst>
              </p:cNvPr>
              <p:cNvPicPr/>
              <p:nvPr/>
            </p:nvPicPr>
            <p:blipFill>
              <a:blip r:embed="rId60"/>
              <a:stretch>
                <a:fillRect/>
              </a:stretch>
            </p:blipFill>
            <p:spPr>
              <a:xfrm>
                <a:off x="10864793" y="2664014"/>
                <a:ext cx="29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墨迹 45">
                <a:extLst>
                  <a:ext uri="{FF2B5EF4-FFF2-40B4-BE49-F238E27FC236}">
                    <a16:creationId xmlns:a16="http://schemas.microsoft.com/office/drawing/2014/main" id="{98B6B04E-C84B-7198-6031-3212B9DA4285}"/>
                  </a:ext>
                </a:extLst>
              </p14:cNvPr>
              <p14:cNvContentPartPr/>
              <p14:nvPr/>
            </p14:nvContentPartPr>
            <p14:xfrm>
              <a:off x="10954433" y="2682374"/>
              <a:ext cx="44640" cy="32400"/>
            </p14:xfrm>
          </p:contentPart>
        </mc:Choice>
        <mc:Fallback xmlns="">
          <p:pic>
            <p:nvPicPr>
              <p:cNvPr id="46" name="墨迹 45">
                <a:extLst>
                  <a:ext uri="{FF2B5EF4-FFF2-40B4-BE49-F238E27FC236}">
                    <a16:creationId xmlns:a16="http://schemas.microsoft.com/office/drawing/2014/main" id="{98B6B04E-C84B-7198-6031-3212B9DA4285}"/>
                  </a:ext>
                </a:extLst>
              </p:cNvPr>
              <p:cNvPicPr/>
              <p:nvPr/>
            </p:nvPicPr>
            <p:blipFill>
              <a:blip r:embed="rId62"/>
              <a:stretch>
                <a:fillRect/>
              </a:stretch>
            </p:blipFill>
            <p:spPr>
              <a:xfrm>
                <a:off x="10948313" y="2676254"/>
                <a:ext cx="56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墨迹 46">
                <a:extLst>
                  <a:ext uri="{FF2B5EF4-FFF2-40B4-BE49-F238E27FC236}">
                    <a16:creationId xmlns:a16="http://schemas.microsoft.com/office/drawing/2014/main" id="{8C86B701-43D9-74F3-C63A-2DD6EE2BDB45}"/>
                  </a:ext>
                </a:extLst>
              </p14:cNvPr>
              <p14:cNvContentPartPr/>
              <p14:nvPr/>
            </p14:nvContentPartPr>
            <p14:xfrm>
              <a:off x="10918073" y="2802974"/>
              <a:ext cx="148680" cy="79200"/>
            </p14:xfrm>
          </p:contentPart>
        </mc:Choice>
        <mc:Fallback xmlns="">
          <p:pic>
            <p:nvPicPr>
              <p:cNvPr id="47" name="墨迹 46">
                <a:extLst>
                  <a:ext uri="{FF2B5EF4-FFF2-40B4-BE49-F238E27FC236}">
                    <a16:creationId xmlns:a16="http://schemas.microsoft.com/office/drawing/2014/main" id="{8C86B701-43D9-74F3-C63A-2DD6EE2BDB45}"/>
                  </a:ext>
                </a:extLst>
              </p:cNvPr>
              <p:cNvPicPr/>
              <p:nvPr/>
            </p:nvPicPr>
            <p:blipFill>
              <a:blip r:embed="rId64"/>
              <a:stretch>
                <a:fillRect/>
              </a:stretch>
            </p:blipFill>
            <p:spPr>
              <a:xfrm>
                <a:off x="10911953" y="2796854"/>
                <a:ext cx="160920" cy="91440"/>
              </a:xfrm>
              <a:prstGeom prst="rect">
                <a:avLst/>
              </a:prstGeom>
            </p:spPr>
          </p:pic>
        </mc:Fallback>
      </mc:AlternateContent>
      <p:grpSp>
        <p:nvGrpSpPr>
          <p:cNvPr id="59" name="组合 58">
            <a:extLst>
              <a:ext uri="{FF2B5EF4-FFF2-40B4-BE49-F238E27FC236}">
                <a16:creationId xmlns:a16="http://schemas.microsoft.com/office/drawing/2014/main" id="{97AC56A8-6FC8-EDB5-0EE5-78167D58278C}"/>
              </a:ext>
            </a:extLst>
          </p:cNvPr>
          <p:cNvGrpSpPr/>
          <p:nvPr/>
        </p:nvGrpSpPr>
        <p:grpSpPr>
          <a:xfrm>
            <a:off x="11342153" y="2543054"/>
            <a:ext cx="333720" cy="420480"/>
            <a:chOff x="11342153" y="2543054"/>
            <a:chExt cx="333720" cy="420480"/>
          </a:xfrm>
        </p:grpSpPr>
        <mc:AlternateContent xmlns:mc="http://schemas.openxmlformats.org/markup-compatibility/2006" xmlns:p14="http://schemas.microsoft.com/office/powerpoint/2010/main">
          <mc:Choice Requires="p14">
            <p:contentPart p14:bwMode="auto" r:id="rId65">
              <p14:nvContentPartPr>
                <p14:cNvPr id="52" name="墨迹 51">
                  <a:extLst>
                    <a:ext uri="{FF2B5EF4-FFF2-40B4-BE49-F238E27FC236}">
                      <a16:creationId xmlns:a16="http://schemas.microsoft.com/office/drawing/2014/main" id="{EF1BCACB-B9F0-B85F-9E65-0CBAB8A151CB}"/>
                    </a:ext>
                  </a:extLst>
                </p14:cNvPr>
                <p14:cNvContentPartPr/>
                <p14:nvPr/>
              </p14:nvContentPartPr>
              <p14:xfrm>
                <a:off x="11390393" y="2621174"/>
                <a:ext cx="85680" cy="19080"/>
              </p14:xfrm>
            </p:contentPart>
          </mc:Choice>
          <mc:Fallback xmlns="">
            <p:pic>
              <p:nvPicPr>
                <p:cNvPr id="52" name="墨迹 51">
                  <a:extLst>
                    <a:ext uri="{FF2B5EF4-FFF2-40B4-BE49-F238E27FC236}">
                      <a16:creationId xmlns:a16="http://schemas.microsoft.com/office/drawing/2014/main" id="{EF1BCACB-B9F0-B85F-9E65-0CBAB8A151CB}"/>
                    </a:ext>
                  </a:extLst>
                </p:cNvPr>
                <p:cNvPicPr/>
                <p:nvPr/>
              </p:nvPicPr>
              <p:blipFill>
                <a:blip r:embed="rId66"/>
                <a:stretch>
                  <a:fillRect/>
                </a:stretch>
              </p:blipFill>
              <p:spPr>
                <a:xfrm>
                  <a:off x="11384273" y="2615054"/>
                  <a:ext cx="979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墨迹 52">
                  <a:extLst>
                    <a:ext uri="{FF2B5EF4-FFF2-40B4-BE49-F238E27FC236}">
                      <a16:creationId xmlns:a16="http://schemas.microsoft.com/office/drawing/2014/main" id="{B0DBFD27-DFB2-D8BB-9FAB-399ED3AC7752}"/>
                    </a:ext>
                  </a:extLst>
                </p14:cNvPr>
                <p14:cNvContentPartPr/>
                <p14:nvPr/>
              </p14:nvContentPartPr>
              <p14:xfrm>
                <a:off x="11378513" y="2685974"/>
                <a:ext cx="88560" cy="20880"/>
              </p14:xfrm>
            </p:contentPart>
          </mc:Choice>
          <mc:Fallback xmlns="">
            <p:pic>
              <p:nvPicPr>
                <p:cNvPr id="53" name="墨迹 52">
                  <a:extLst>
                    <a:ext uri="{FF2B5EF4-FFF2-40B4-BE49-F238E27FC236}">
                      <a16:creationId xmlns:a16="http://schemas.microsoft.com/office/drawing/2014/main" id="{B0DBFD27-DFB2-D8BB-9FAB-399ED3AC7752}"/>
                    </a:ext>
                  </a:extLst>
                </p:cNvPr>
                <p:cNvPicPr/>
                <p:nvPr/>
              </p:nvPicPr>
              <p:blipFill>
                <a:blip r:embed="rId68"/>
                <a:stretch>
                  <a:fillRect/>
                </a:stretch>
              </p:blipFill>
              <p:spPr>
                <a:xfrm>
                  <a:off x="11372393" y="2679854"/>
                  <a:ext cx="100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4" name="墨迹 53">
                  <a:extLst>
                    <a:ext uri="{FF2B5EF4-FFF2-40B4-BE49-F238E27FC236}">
                      <a16:creationId xmlns:a16="http://schemas.microsoft.com/office/drawing/2014/main" id="{19576E5A-72AB-E54A-F5A7-FFEDD1D56713}"/>
                    </a:ext>
                  </a:extLst>
                </p14:cNvPr>
                <p14:cNvContentPartPr/>
                <p14:nvPr/>
              </p14:nvContentPartPr>
              <p14:xfrm>
                <a:off x="11342153" y="2734934"/>
                <a:ext cx="218160" cy="91440"/>
              </p14:xfrm>
            </p:contentPart>
          </mc:Choice>
          <mc:Fallback xmlns="">
            <p:pic>
              <p:nvPicPr>
                <p:cNvPr id="54" name="墨迹 53">
                  <a:extLst>
                    <a:ext uri="{FF2B5EF4-FFF2-40B4-BE49-F238E27FC236}">
                      <a16:creationId xmlns:a16="http://schemas.microsoft.com/office/drawing/2014/main" id="{19576E5A-72AB-E54A-F5A7-FFEDD1D56713}"/>
                    </a:ext>
                  </a:extLst>
                </p:cNvPr>
                <p:cNvPicPr/>
                <p:nvPr/>
              </p:nvPicPr>
              <p:blipFill>
                <a:blip r:embed="rId70"/>
                <a:stretch>
                  <a:fillRect/>
                </a:stretch>
              </p:blipFill>
              <p:spPr>
                <a:xfrm>
                  <a:off x="11336033" y="2728814"/>
                  <a:ext cx="230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 name="墨迹 54">
                  <a:extLst>
                    <a:ext uri="{FF2B5EF4-FFF2-40B4-BE49-F238E27FC236}">
                      <a16:creationId xmlns:a16="http://schemas.microsoft.com/office/drawing/2014/main" id="{8514162B-DAD7-70F8-A774-ABA0E155CFD6}"/>
                    </a:ext>
                  </a:extLst>
                </p14:cNvPr>
                <p14:cNvContentPartPr/>
                <p14:nvPr/>
              </p14:nvContentPartPr>
              <p14:xfrm>
                <a:off x="11456993" y="2543054"/>
                <a:ext cx="6480" cy="315360"/>
              </p14:xfrm>
            </p:contentPart>
          </mc:Choice>
          <mc:Fallback xmlns="">
            <p:pic>
              <p:nvPicPr>
                <p:cNvPr id="55" name="墨迹 54">
                  <a:extLst>
                    <a:ext uri="{FF2B5EF4-FFF2-40B4-BE49-F238E27FC236}">
                      <a16:creationId xmlns:a16="http://schemas.microsoft.com/office/drawing/2014/main" id="{8514162B-DAD7-70F8-A774-ABA0E155CFD6}"/>
                    </a:ext>
                  </a:extLst>
                </p:cNvPr>
                <p:cNvPicPr/>
                <p:nvPr/>
              </p:nvPicPr>
              <p:blipFill>
                <a:blip r:embed="rId72"/>
                <a:stretch>
                  <a:fillRect/>
                </a:stretch>
              </p:blipFill>
              <p:spPr>
                <a:xfrm>
                  <a:off x="11450873" y="2536934"/>
                  <a:ext cx="187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 name="墨迹 55">
                  <a:extLst>
                    <a:ext uri="{FF2B5EF4-FFF2-40B4-BE49-F238E27FC236}">
                      <a16:creationId xmlns:a16="http://schemas.microsoft.com/office/drawing/2014/main" id="{A6CF050F-99CD-371C-7CD6-AD2210862473}"/>
                    </a:ext>
                  </a:extLst>
                </p14:cNvPr>
                <p14:cNvContentPartPr/>
                <p14:nvPr/>
              </p14:nvContentPartPr>
              <p14:xfrm>
                <a:off x="11553833" y="2688134"/>
                <a:ext cx="360" cy="132120"/>
              </p14:xfrm>
            </p:contentPart>
          </mc:Choice>
          <mc:Fallback xmlns="">
            <p:pic>
              <p:nvPicPr>
                <p:cNvPr id="56" name="墨迹 55">
                  <a:extLst>
                    <a:ext uri="{FF2B5EF4-FFF2-40B4-BE49-F238E27FC236}">
                      <a16:creationId xmlns:a16="http://schemas.microsoft.com/office/drawing/2014/main" id="{A6CF050F-99CD-371C-7CD6-AD2210862473}"/>
                    </a:ext>
                  </a:extLst>
                </p:cNvPr>
                <p:cNvPicPr/>
                <p:nvPr/>
              </p:nvPicPr>
              <p:blipFill>
                <a:blip r:embed="rId74"/>
                <a:stretch>
                  <a:fillRect/>
                </a:stretch>
              </p:blipFill>
              <p:spPr>
                <a:xfrm>
                  <a:off x="11547713" y="2682014"/>
                  <a:ext cx="12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 name="墨迹 56">
                  <a:extLst>
                    <a:ext uri="{FF2B5EF4-FFF2-40B4-BE49-F238E27FC236}">
                      <a16:creationId xmlns:a16="http://schemas.microsoft.com/office/drawing/2014/main" id="{120B624E-190A-B1D0-781B-2E2004E96686}"/>
                    </a:ext>
                  </a:extLst>
                </p14:cNvPr>
                <p14:cNvContentPartPr/>
                <p14:nvPr/>
              </p14:nvContentPartPr>
              <p14:xfrm>
                <a:off x="11548433" y="2591654"/>
                <a:ext cx="127440" cy="371880"/>
              </p14:xfrm>
            </p:contentPart>
          </mc:Choice>
          <mc:Fallback xmlns="">
            <p:pic>
              <p:nvPicPr>
                <p:cNvPr id="57" name="墨迹 56">
                  <a:extLst>
                    <a:ext uri="{FF2B5EF4-FFF2-40B4-BE49-F238E27FC236}">
                      <a16:creationId xmlns:a16="http://schemas.microsoft.com/office/drawing/2014/main" id="{120B624E-190A-B1D0-781B-2E2004E96686}"/>
                    </a:ext>
                  </a:extLst>
                </p:cNvPr>
                <p:cNvPicPr/>
                <p:nvPr/>
              </p:nvPicPr>
              <p:blipFill>
                <a:blip r:embed="rId76"/>
                <a:stretch>
                  <a:fillRect/>
                </a:stretch>
              </p:blipFill>
              <p:spPr>
                <a:xfrm>
                  <a:off x="11542313" y="2585534"/>
                  <a:ext cx="1396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墨迹 57">
                  <a:extLst>
                    <a:ext uri="{FF2B5EF4-FFF2-40B4-BE49-F238E27FC236}">
                      <a16:creationId xmlns:a16="http://schemas.microsoft.com/office/drawing/2014/main" id="{E3BA6089-D7A0-5D0C-CF52-1075DAA3CB34}"/>
                    </a:ext>
                  </a:extLst>
                </p14:cNvPr>
                <p14:cNvContentPartPr/>
                <p14:nvPr/>
              </p14:nvContentPartPr>
              <p14:xfrm>
                <a:off x="11342153" y="2615774"/>
                <a:ext cx="6480" cy="75600"/>
              </p14:xfrm>
            </p:contentPart>
          </mc:Choice>
          <mc:Fallback xmlns="">
            <p:pic>
              <p:nvPicPr>
                <p:cNvPr id="58" name="墨迹 57">
                  <a:extLst>
                    <a:ext uri="{FF2B5EF4-FFF2-40B4-BE49-F238E27FC236}">
                      <a16:creationId xmlns:a16="http://schemas.microsoft.com/office/drawing/2014/main" id="{E3BA6089-D7A0-5D0C-CF52-1075DAA3CB34}"/>
                    </a:ext>
                  </a:extLst>
                </p:cNvPr>
                <p:cNvPicPr/>
                <p:nvPr/>
              </p:nvPicPr>
              <p:blipFill>
                <a:blip r:embed="rId78"/>
                <a:stretch>
                  <a:fillRect/>
                </a:stretch>
              </p:blipFill>
              <p:spPr>
                <a:xfrm>
                  <a:off x="11336033" y="2609654"/>
                  <a:ext cx="18720" cy="87840"/>
                </a:xfrm>
                <a:prstGeom prst="rect">
                  <a:avLst/>
                </a:prstGeom>
              </p:spPr>
            </p:pic>
          </mc:Fallback>
        </mc:AlternateContent>
      </p:grpSp>
      <p:grpSp>
        <p:nvGrpSpPr>
          <p:cNvPr id="65" name="组合 64">
            <a:extLst>
              <a:ext uri="{FF2B5EF4-FFF2-40B4-BE49-F238E27FC236}">
                <a16:creationId xmlns:a16="http://schemas.microsoft.com/office/drawing/2014/main" id="{429EF90E-F292-2280-614E-E489DD63AB63}"/>
              </a:ext>
            </a:extLst>
          </p:cNvPr>
          <p:cNvGrpSpPr/>
          <p:nvPr/>
        </p:nvGrpSpPr>
        <p:grpSpPr>
          <a:xfrm>
            <a:off x="10821593" y="3263414"/>
            <a:ext cx="296640" cy="186840"/>
            <a:chOff x="10821593" y="3263414"/>
            <a:chExt cx="296640" cy="186840"/>
          </a:xfrm>
        </p:grpSpPr>
        <mc:AlternateContent xmlns:mc="http://schemas.openxmlformats.org/markup-compatibility/2006" xmlns:p14="http://schemas.microsoft.com/office/powerpoint/2010/main">
          <mc:Choice Requires="p14">
            <p:contentPart p14:bwMode="auto" r:id="rId79">
              <p14:nvContentPartPr>
                <p14:cNvPr id="60" name="墨迹 59">
                  <a:extLst>
                    <a:ext uri="{FF2B5EF4-FFF2-40B4-BE49-F238E27FC236}">
                      <a16:creationId xmlns:a16="http://schemas.microsoft.com/office/drawing/2014/main" id="{970CB789-AD2F-2BC7-BCC0-986C79E15BD0}"/>
                    </a:ext>
                  </a:extLst>
                </p14:cNvPr>
                <p14:cNvContentPartPr/>
                <p14:nvPr/>
              </p14:nvContentPartPr>
              <p14:xfrm>
                <a:off x="10821593" y="3263414"/>
                <a:ext cx="55080" cy="164160"/>
              </p14:xfrm>
            </p:contentPart>
          </mc:Choice>
          <mc:Fallback xmlns="">
            <p:pic>
              <p:nvPicPr>
                <p:cNvPr id="60" name="墨迹 59">
                  <a:extLst>
                    <a:ext uri="{FF2B5EF4-FFF2-40B4-BE49-F238E27FC236}">
                      <a16:creationId xmlns:a16="http://schemas.microsoft.com/office/drawing/2014/main" id="{970CB789-AD2F-2BC7-BCC0-986C79E15BD0}"/>
                    </a:ext>
                  </a:extLst>
                </p:cNvPr>
                <p:cNvPicPr/>
                <p:nvPr/>
              </p:nvPicPr>
              <p:blipFill>
                <a:blip r:embed="rId80"/>
                <a:stretch>
                  <a:fillRect/>
                </a:stretch>
              </p:blipFill>
              <p:spPr>
                <a:xfrm>
                  <a:off x="10815473" y="3257294"/>
                  <a:ext cx="67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墨迹 60">
                  <a:extLst>
                    <a:ext uri="{FF2B5EF4-FFF2-40B4-BE49-F238E27FC236}">
                      <a16:creationId xmlns:a16="http://schemas.microsoft.com/office/drawing/2014/main" id="{C1EC9082-15F7-8C0F-5548-BF29A7860764}"/>
                    </a:ext>
                  </a:extLst>
                </p14:cNvPr>
                <p14:cNvContentPartPr/>
                <p14:nvPr/>
              </p14:nvContentPartPr>
              <p14:xfrm>
                <a:off x="11057033" y="3360614"/>
                <a:ext cx="61200" cy="89640"/>
              </p14:xfrm>
            </p:contentPart>
          </mc:Choice>
          <mc:Fallback xmlns="">
            <p:pic>
              <p:nvPicPr>
                <p:cNvPr id="61" name="墨迹 60">
                  <a:extLst>
                    <a:ext uri="{FF2B5EF4-FFF2-40B4-BE49-F238E27FC236}">
                      <a16:creationId xmlns:a16="http://schemas.microsoft.com/office/drawing/2014/main" id="{C1EC9082-15F7-8C0F-5548-BF29A7860764}"/>
                    </a:ext>
                  </a:extLst>
                </p:cNvPr>
                <p:cNvPicPr/>
                <p:nvPr/>
              </p:nvPicPr>
              <p:blipFill>
                <a:blip r:embed="rId82"/>
                <a:stretch>
                  <a:fillRect/>
                </a:stretch>
              </p:blipFill>
              <p:spPr>
                <a:xfrm>
                  <a:off x="11050913" y="3354494"/>
                  <a:ext cx="73440" cy="101880"/>
                </a:xfrm>
                <a:prstGeom prst="rect">
                  <a:avLst/>
                </a:prstGeom>
              </p:spPr>
            </p:pic>
          </mc:Fallback>
        </mc:AlternateContent>
      </p:grpSp>
      <p:grpSp>
        <p:nvGrpSpPr>
          <p:cNvPr id="64" name="组合 63">
            <a:extLst>
              <a:ext uri="{FF2B5EF4-FFF2-40B4-BE49-F238E27FC236}">
                <a16:creationId xmlns:a16="http://schemas.microsoft.com/office/drawing/2014/main" id="{C60660C8-B378-81C3-0D14-E5B6DD1EC462}"/>
              </a:ext>
            </a:extLst>
          </p:cNvPr>
          <p:cNvGrpSpPr/>
          <p:nvPr/>
        </p:nvGrpSpPr>
        <p:grpSpPr>
          <a:xfrm>
            <a:off x="11385353" y="3112214"/>
            <a:ext cx="168840" cy="303840"/>
            <a:chOff x="11385353" y="3112214"/>
            <a:chExt cx="168840" cy="303840"/>
          </a:xfrm>
        </p:grpSpPr>
        <mc:AlternateContent xmlns:mc="http://schemas.openxmlformats.org/markup-compatibility/2006" xmlns:p14="http://schemas.microsoft.com/office/powerpoint/2010/main">
          <mc:Choice Requires="p14">
            <p:contentPart p14:bwMode="auto" r:id="rId83">
              <p14:nvContentPartPr>
                <p14:cNvPr id="62" name="墨迹 61">
                  <a:extLst>
                    <a:ext uri="{FF2B5EF4-FFF2-40B4-BE49-F238E27FC236}">
                      <a16:creationId xmlns:a16="http://schemas.microsoft.com/office/drawing/2014/main" id="{AEBCB081-78A2-D2BB-1EC2-1787D1853D28}"/>
                    </a:ext>
                  </a:extLst>
                </p14:cNvPr>
                <p14:cNvContentPartPr/>
                <p14:nvPr/>
              </p14:nvContentPartPr>
              <p14:xfrm>
                <a:off x="11385353" y="3112214"/>
                <a:ext cx="6480" cy="303840"/>
              </p14:xfrm>
            </p:contentPart>
          </mc:Choice>
          <mc:Fallback xmlns="">
            <p:pic>
              <p:nvPicPr>
                <p:cNvPr id="62" name="墨迹 61">
                  <a:extLst>
                    <a:ext uri="{FF2B5EF4-FFF2-40B4-BE49-F238E27FC236}">
                      <a16:creationId xmlns:a16="http://schemas.microsoft.com/office/drawing/2014/main" id="{AEBCB081-78A2-D2BB-1EC2-1787D1853D28}"/>
                    </a:ext>
                  </a:extLst>
                </p:cNvPr>
                <p:cNvPicPr/>
                <p:nvPr/>
              </p:nvPicPr>
              <p:blipFill>
                <a:blip r:embed="rId84"/>
                <a:stretch>
                  <a:fillRect/>
                </a:stretch>
              </p:blipFill>
              <p:spPr>
                <a:xfrm>
                  <a:off x="11379233" y="3106094"/>
                  <a:ext cx="187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墨迹 62">
                  <a:extLst>
                    <a:ext uri="{FF2B5EF4-FFF2-40B4-BE49-F238E27FC236}">
                      <a16:creationId xmlns:a16="http://schemas.microsoft.com/office/drawing/2014/main" id="{81134D57-9206-0FB8-33E3-68410F2D477E}"/>
                    </a:ext>
                  </a:extLst>
                </p14:cNvPr>
                <p14:cNvContentPartPr/>
                <p14:nvPr/>
              </p14:nvContentPartPr>
              <p14:xfrm>
                <a:off x="11397953" y="3172694"/>
                <a:ext cx="156240" cy="213840"/>
              </p14:xfrm>
            </p:contentPart>
          </mc:Choice>
          <mc:Fallback xmlns="">
            <p:pic>
              <p:nvPicPr>
                <p:cNvPr id="63" name="墨迹 62">
                  <a:extLst>
                    <a:ext uri="{FF2B5EF4-FFF2-40B4-BE49-F238E27FC236}">
                      <a16:creationId xmlns:a16="http://schemas.microsoft.com/office/drawing/2014/main" id="{81134D57-9206-0FB8-33E3-68410F2D477E}"/>
                    </a:ext>
                  </a:extLst>
                </p:cNvPr>
                <p:cNvPicPr/>
                <p:nvPr/>
              </p:nvPicPr>
              <p:blipFill>
                <a:blip r:embed="rId86"/>
                <a:stretch>
                  <a:fillRect/>
                </a:stretch>
              </p:blipFill>
              <p:spPr>
                <a:xfrm>
                  <a:off x="11391833" y="3166574"/>
                  <a:ext cx="168480" cy="22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66" name="墨迹 65">
                <a:extLst>
                  <a:ext uri="{FF2B5EF4-FFF2-40B4-BE49-F238E27FC236}">
                    <a16:creationId xmlns:a16="http://schemas.microsoft.com/office/drawing/2014/main" id="{F58CB20F-0261-4DD0-81EF-6EA7AD18C231}"/>
                  </a:ext>
                </a:extLst>
              </p14:cNvPr>
              <p14:cNvContentPartPr/>
              <p14:nvPr/>
            </p14:nvContentPartPr>
            <p14:xfrm>
              <a:off x="11020313" y="3717734"/>
              <a:ext cx="91800" cy="408240"/>
            </p14:xfrm>
          </p:contentPart>
        </mc:Choice>
        <mc:Fallback xmlns="">
          <p:pic>
            <p:nvPicPr>
              <p:cNvPr id="66" name="墨迹 65">
                <a:extLst>
                  <a:ext uri="{FF2B5EF4-FFF2-40B4-BE49-F238E27FC236}">
                    <a16:creationId xmlns:a16="http://schemas.microsoft.com/office/drawing/2014/main" id="{F58CB20F-0261-4DD0-81EF-6EA7AD18C231}"/>
                  </a:ext>
                </a:extLst>
              </p:cNvPr>
              <p:cNvPicPr/>
              <p:nvPr/>
            </p:nvPicPr>
            <p:blipFill>
              <a:blip r:embed="rId88"/>
              <a:stretch>
                <a:fillRect/>
              </a:stretch>
            </p:blipFill>
            <p:spPr>
              <a:xfrm>
                <a:off x="11014193" y="3711614"/>
                <a:ext cx="1040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7" name="墨迹 66">
                <a:extLst>
                  <a:ext uri="{FF2B5EF4-FFF2-40B4-BE49-F238E27FC236}">
                    <a16:creationId xmlns:a16="http://schemas.microsoft.com/office/drawing/2014/main" id="{870AF23C-A9FF-F1A1-54A3-6DD5E4BF7946}"/>
                  </a:ext>
                </a:extLst>
              </p14:cNvPr>
              <p14:cNvContentPartPr/>
              <p14:nvPr/>
            </p14:nvContentPartPr>
            <p14:xfrm>
              <a:off x="10924193" y="4029134"/>
              <a:ext cx="226800" cy="219600"/>
            </p14:xfrm>
          </p:contentPart>
        </mc:Choice>
        <mc:Fallback xmlns="">
          <p:pic>
            <p:nvPicPr>
              <p:cNvPr id="67" name="墨迹 66">
                <a:extLst>
                  <a:ext uri="{FF2B5EF4-FFF2-40B4-BE49-F238E27FC236}">
                    <a16:creationId xmlns:a16="http://schemas.microsoft.com/office/drawing/2014/main" id="{870AF23C-A9FF-F1A1-54A3-6DD5E4BF7946}"/>
                  </a:ext>
                </a:extLst>
              </p:cNvPr>
              <p:cNvPicPr/>
              <p:nvPr/>
            </p:nvPicPr>
            <p:blipFill>
              <a:blip r:embed="rId90"/>
              <a:stretch>
                <a:fillRect/>
              </a:stretch>
            </p:blipFill>
            <p:spPr>
              <a:xfrm>
                <a:off x="10918073" y="4023014"/>
                <a:ext cx="239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8" name="墨迹 67">
                <a:extLst>
                  <a:ext uri="{FF2B5EF4-FFF2-40B4-BE49-F238E27FC236}">
                    <a16:creationId xmlns:a16="http://schemas.microsoft.com/office/drawing/2014/main" id="{657953BA-C4E5-35E4-977E-F9FB683B5294}"/>
                  </a:ext>
                </a:extLst>
              </p14:cNvPr>
              <p14:cNvContentPartPr/>
              <p14:nvPr/>
            </p14:nvContentPartPr>
            <p14:xfrm>
              <a:off x="10609913" y="4493174"/>
              <a:ext cx="25200" cy="298080"/>
            </p14:xfrm>
          </p:contentPart>
        </mc:Choice>
        <mc:Fallback xmlns="">
          <p:pic>
            <p:nvPicPr>
              <p:cNvPr id="68" name="墨迹 67">
                <a:extLst>
                  <a:ext uri="{FF2B5EF4-FFF2-40B4-BE49-F238E27FC236}">
                    <a16:creationId xmlns:a16="http://schemas.microsoft.com/office/drawing/2014/main" id="{657953BA-C4E5-35E4-977E-F9FB683B5294}"/>
                  </a:ext>
                </a:extLst>
              </p:cNvPr>
              <p:cNvPicPr/>
              <p:nvPr/>
            </p:nvPicPr>
            <p:blipFill>
              <a:blip r:embed="rId92"/>
              <a:stretch>
                <a:fillRect/>
              </a:stretch>
            </p:blipFill>
            <p:spPr>
              <a:xfrm>
                <a:off x="10603793" y="4487054"/>
                <a:ext cx="374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墨迹 68">
                <a:extLst>
                  <a:ext uri="{FF2B5EF4-FFF2-40B4-BE49-F238E27FC236}">
                    <a16:creationId xmlns:a16="http://schemas.microsoft.com/office/drawing/2014/main" id="{1BD9CD29-56E4-3626-EAFF-D45369EDDE83}"/>
                  </a:ext>
                </a:extLst>
              </p14:cNvPr>
              <p14:cNvContentPartPr/>
              <p14:nvPr/>
            </p14:nvContentPartPr>
            <p14:xfrm>
              <a:off x="10615313" y="4516934"/>
              <a:ext cx="122760" cy="248760"/>
            </p14:xfrm>
          </p:contentPart>
        </mc:Choice>
        <mc:Fallback xmlns="">
          <p:pic>
            <p:nvPicPr>
              <p:cNvPr id="69" name="墨迹 68">
                <a:extLst>
                  <a:ext uri="{FF2B5EF4-FFF2-40B4-BE49-F238E27FC236}">
                    <a16:creationId xmlns:a16="http://schemas.microsoft.com/office/drawing/2014/main" id="{1BD9CD29-56E4-3626-EAFF-D45369EDDE83}"/>
                  </a:ext>
                </a:extLst>
              </p:cNvPr>
              <p:cNvPicPr/>
              <p:nvPr/>
            </p:nvPicPr>
            <p:blipFill>
              <a:blip r:embed="rId94"/>
              <a:stretch>
                <a:fillRect/>
              </a:stretch>
            </p:blipFill>
            <p:spPr>
              <a:xfrm>
                <a:off x="10609193" y="4510814"/>
                <a:ext cx="135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0" name="墨迹 69">
                <a:extLst>
                  <a:ext uri="{FF2B5EF4-FFF2-40B4-BE49-F238E27FC236}">
                    <a16:creationId xmlns:a16="http://schemas.microsoft.com/office/drawing/2014/main" id="{75EDE7BE-4EE0-9C3E-EA1B-611C76236021}"/>
                  </a:ext>
                </a:extLst>
              </p14:cNvPr>
              <p14:cNvContentPartPr/>
              <p14:nvPr/>
            </p14:nvContentPartPr>
            <p14:xfrm>
              <a:off x="10862993" y="4498934"/>
              <a:ext cx="31680" cy="326520"/>
            </p14:xfrm>
          </p:contentPart>
        </mc:Choice>
        <mc:Fallback xmlns="">
          <p:pic>
            <p:nvPicPr>
              <p:cNvPr id="70" name="墨迹 69">
                <a:extLst>
                  <a:ext uri="{FF2B5EF4-FFF2-40B4-BE49-F238E27FC236}">
                    <a16:creationId xmlns:a16="http://schemas.microsoft.com/office/drawing/2014/main" id="{75EDE7BE-4EE0-9C3E-EA1B-611C76236021}"/>
                  </a:ext>
                </a:extLst>
              </p:cNvPr>
              <p:cNvPicPr/>
              <p:nvPr/>
            </p:nvPicPr>
            <p:blipFill>
              <a:blip r:embed="rId96"/>
              <a:stretch>
                <a:fillRect/>
              </a:stretch>
            </p:blipFill>
            <p:spPr>
              <a:xfrm>
                <a:off x="10856873" y="4492814"/>
                <a:ext cx="439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1" name="墨迹 70">
                <a:extLst>
                  <a:ext uri="{FF2B5EF4-FFF2-40B4-BE49-F238E27FC236}">
                    <a16:creationId xmlns:a16="http://schemas.microsoft.com/office/drawing/2014/main" id="{9980F0DF-466A-4A0F-B7ED-A869ED1B8B15}"/>
                  </a:ext>
                </a:extLst>
              </p14:cNvPr>
              <p14:cNvContentPartPr/>
              <p14:nvPr/>
            </p14:nvContentPartPr>
            <p14:xfrm>
              <a:off x="10883153" y="4474814"/>
              <a:ext cx="135360" cy="153720"/>
            </p14:xfrm>
          </p:contentPart>
        </mc:Choice>
        <mc:Fallback xmlns="">
          <p:pic>
            <p:nvPicPr>
              <p:cNvPr id="71" name="墨迹 70">
                <a:extLst>
                  <a:ext uri="{FF2B5EF4-FFF2-40B4-BE49-F238E27FC236}">
                    <a16:creationId xmlns:a16="http://schemas.microsoft.com/office/drawing/2014/main" id="{9980F0DF-466A-4A0F-B7ED-A869ED1B8B15}"/>
                  </a:ext>
                </a:extLst>
              </p:cNvPr>
              <p:cNvPicPr/>
              <p:nvPr/>
            </p:nvPicPr>
            <p:blipFill>
              <a:blip r:embed="rId98"/>
              <a:stretch>
                <a:fillRect/>
              </a:stretch>
            </p:blipFill>
            <p:spPr>
              <a:xfrm>
                <a:off x="10877033" y="4468694"/>
                <a:ext cx="147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 name="墨迹 71">
                <a:extLst>
                  <a:ext uri="{FF2B5EF4-FFF2-40B4-BE49-F238E27FC236}">
                    <a16:creationId xmlns:a16="http://schemas.microsoft.com/office/drawing/2014/main" id="{17E3F18F-6B4C-0D06-3174-6897A9B8E555}"/>
                  </a:ext>
                </a:extLst>
              </p14:cNvPr>
              <p14:cNvContentPartPr/>
              <p14:nvPr/>
            </p14:nvContentPartPr>
            <p14:xfrm>
              <a:off x="11284193" y="4487054"/>
              <a:ext cx="106920" cy="102240"/>
            </p14:xfrm>
          </p:contentPart>
        </mc:Choice>
        <mc:Fallback xmlns="">
          <p:pic>
            <p:nvPicPr>
              <p:cNvPr id="72" name="墨迹 71">
                <a:extLst>
                  <a:ext uri="{FF2B5EF4-FFF2-40B4-BE49-F238E27FC236}">
                    <a16:creationId xmlns:a16="http://schemas.microsoft.com/office/drawing/2014/main" id="{17E3F18F-6B4C-0D06-3174-6897A9B8E555}"/>
                  </a:ext>
                </a:extLst>
              </p:cNvPr>
              <p:cNvPicPr/>
              <p:nvPr/>
            </p:nvPicPr>
            <p:blipFill>
              <a:blip r:embed="rId100"/>
              <a:stretch>
                <a:fillRect/>
              </a:stretch>
            </p:blipFill>
            <p:spPr>
              <a:xfrm>
                <a:off x="11278073" y="4480934"/>
                <a:ext cx="1191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3" name="墨迹 72">
                <a:extLst>
                  <a:ext uri="{FF2B5EF4-FFF2-40B4-BE49-F238E27FC236}">
                    <a16:creationId xmlns:a16="http://schemas.microsoft.com/office/drawing/2014/main" id="{41B133B4-841C-28D5-1B1F-05F373D984DF}"/>
                  </a:ext>
                </a:extLst>
              </p14:cNvPr>
              <p14:cNvContentPartPr/>
              <p14:nvPr/>
            </p14:nvContentPartPr>
            <p14:xfrm>
              <a:off x="11336033" y="4559774"/>
              <a:ext cx="12240" cy="198000"/>
            </p14:xfrm>
          </p:contentPart>
        </mc:Choice>
        <mc:Fallback xmlns="">
          <p:pic>
            <p:nvPicPr>
              <p:cNvPr id="73" name="墨迹 72">
                <a:extLst>
                  <a:ext uri="{FF2B5EF4-FFF2-40B4-BE49-F238E27FC236}">
                    <a16:creationId xmlns:a16="http://schemas.microsoft.com/office/drawing/2014/main" id="{41B133B4-841C-28D5-1B1F-05F373D984DF}"/>
                  </a:ext>
                </a:extLst>
              </p:cNvPr>
              <p:cNvPicPr/>
              <p:nvPr/>
            </p:nvPicPr>
            <p:blipFill>
              <a:blip r:embed="rId102"/>
              <a:stretch>
                <a:fillRect/>
              </a:stretch>
            </p:blipFill>
            <p:spPr>
              <a:xfrm>
                <a:off x="11329913" y="4553654"/>
                <a:ext cx="244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4" name="墨迹 73">
                <a:extLst>
                  <a:ext uri="{FF2B5EF4-FFF2-40B4-BE49-F238E27FC236}">
                    <a16:creationId xmlns:a16="http://schemas.microsoft.com/office/drawing/2014/main" id="{8BDD6646-E8B8-503A-A562-C964FB91758C}"/>
                  </a:ext>
                </a:extLst>
              </p14:cNvPr>
              <p14:cNvContentPartPr/>
              <p14:nvPr/>
            </p14:nvContentPartPr>
            <p14:xfrm>
              <a:off x="11487233" y="4541054"/>
              <a:ext cx="98640" cy="19080"/>
            </p14:xfrm>
          </p:contentPart>
        </mc:Choice>
        <mc:Fallback xmlns="">
          <p:pic>
            <p:nvPicPr>
              <p:cNvPr id="74" name="墨迹 73">
                <a:extLst>
                  <a:ext uri="{FF2B5EF4-FFF2-40B4-BE49-F238E27FC236}">
                    <a16:creationId xmlns:a16="http://schemas.microsoft.com/office/drawing/2014/main" id="{8BDD6646-E8B8-503A-A562-C964FB91758C}"/>
                  </a:ext>
                </a:extLst>
              </p:cNvPr>
              <p:cNvPicPr/>
              <p:nvPr/>
            </p:nvPicPr>
            <p:blipFill>
              <a:blip r:embed="rId104"/>
              <a:stretch>
                <a:fillRect/>
              </a:stretch>
            </p:blipFill>
            <p:spPr>
              <a:xfrm>
                <a:off x="11481113" y="4534934"/>
                <a:ext cx="110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5" name="墨迹 74">
                <a:extLst>
                  <a:ext uri="{FF2B5EF4-FFF2-40B4-BE49-F238E27FC236}">
                    <a16:creationId xmlns:a16="http://schemas.microsoft.com/office/drawing/2014/main" id="{90085B1F-861C-1527-FC23-C9EC7E8DB50D}"/>
                  </a:ext>
                </a:extLst>
              </p14:cNvPr>
              <p14:cNvContentPartPr/>
              <p14:nvPr/>
            </p14:nvContentPartPr>
            <p14:xfrm>
              <a:off x="11494073" y="4474814"/>
              <a:ext cx="96480" cy="250920"/>
            </p14:xfrm>
          </p:contentPart>
        </mc:Choice>
        <mc:Fallback xmlns="">
          <p:pic>
            <p:nvPicPr>
              <p:cNvPr id="75" name="墨迹 74">
                <a:extLst>
                  <a:ext uri="{FF2B5EF4-FFF2-40B4-BE49-F238E27FC236}">
                    <a16:creationId xmlns:a16="http://schemas.microsoft.com/office/drawing/2014/main" id="{90085B1F-861C-1527-FC23-C9EC7E8DB50D}"/>
                  </a:ext>
                </a:extLst>
              </p:cNvPr>
              <p:cNvPicPr/>
              <p:nvPr/>
            </p:nvPicPr>
            <p:blipFill>
              <a:blip r:embed="rId106"/>
              <a:stretch>
                <a:fillRect/>
              </a:stretch>
            </p:blipFill>
            <p:spPr>
              <a:xfrm>
                <a:off x="11487953" y="4468694"/>
                <a:ext cx="1087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墨迹 75">
                <a:extLst>
                  <a:ext uri="{FF2B5EF4-FFF2-40B4-BE49-F238E27FC236}">
                    <a16:creationId xmlns:a16="http://schemas.microsoft.com/office/drawing/2014/main" id="{CD09A249-E267-E61E-03DF-EA7DB311A847}"/>
                  </a:ext>
                </a:extLst>
              </p14:cNvPr>
              <p14:cNvContentPartPr/>
              <p14:nvPr/>
            </p14:nvContentPartPr>
            <p14:xfrm>
              <a:off x="11577233" y="4564094"/>
              <a:ext cx="253440" cy="142200"/>
            </p14:xfrm>
          </p:contentPart>
        </mc:Choice>
        <mc:Fallback xmlns="">
          <p:pic>
            <p:nvPicPr>
              <p:cNvPr id="76" name="墨迹 75">
                <a:extLst>
                  <a:ext uri="{FF2B5EF4-FFF2-40B4-BE49-F238E27FC236}">
                    <a16:creationId xmlns:a16="http://schemas.microsoft.com/office/drawing/2014/main" id="{CD09A249-E267-E61E-03DF-EA7DB311A847}"/>
                  </a:ext>
                </a:extLst>
              </p:cNvPr>
              <p:cNvPicPr/>
              <p:nvPr/>
            </p:nvPicPr>
            <p:blipFill>
              <a:blip r:embed="rId108"/>
              <a:stretch>
                <a:fillRect/>
              </a:stretch>
            </p:blipFill>
            <p:spPr>
              <a:xfrm>
                <a:off x="11571113" y="4557974"/>
                <a:ext cx="265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7" name="墨迹 76">
                <a:extLst>
                  <a:ext uri="{FF2B5EF4-FFF2-40B4-BE49-F238E27FC236}">
                    <a16:creationId xmlns:a16="http://schemas.microsoft.com/office/drawing/2014/main" id="{3CF5DA56-890E-0423-14E7-BA132B31595E}"/>
                  </a:ext>
                </a:extLst>
              </p14:cNvPr>
              <p14:cNvContentPartPr/>
              <p14:nvPr/>
            </p14:nvContentPartPr>
            <p14:xfrm>
              <a:off x="11693153" y="4420454"/>
              <a:ext cx="40680" cy="50040"/>
            </p14:xfrm>
          </p:contentPart>
        </mc:Choice>
        <mc:Fallback xmlns="">
          <p:pic>
            <p:nvPicPr>
              <p:cNvPr id="77" name="墨迹 76">
                <a:extLst>
                  <a:ext uri="{FF2B5EF4-FFF2-40B4-BE49-F238E27FC236}">
                    <a16:creationId xmlns:a16="http://schemas.microsoft.com/office/drawing/2014/main" id="{3CF5DA56-890E-0423-14E7-BA132B31595E}"/>
                  </a:ext>
                </a:extLst>
              </p:cNvPr>
              <p:cNvPicPr/>
              <p:nvPr/>
            </p:nvPicPr>
            <p:blipFill>
              <a:blip r:embed="rId110"/>
              <a:stretch>
                <a:fillRect/>
              </a:stretch>
            </p:blipFill>
            <p:spPr>
              <a:xfrm>
                <a:off x="11687033" y="4414334"/>
                <a:ext cx="52920" cy="62280"/>
              </a:xfrm>
              <a:prstGeom prst="rect">
                <a:avLst/>
              </a:prstGeom>
            </p:spPr>
          </p:pic>
        </mc:Fallback>
      </mc:AlternateContent>
      <p:grpSp>
        <p:nvGrpSpPr>
          <p:cNvPr id="89" name="组合 88">
            <a:extLst>
              <a:ext uri="{FF2B5EF4-FFF2-40B4-BE49-F238E27FC236}">
                <a16:creationId xmlns:a16="http://schemas.microsoft.com/office/drawing/2014/main" id="{DC7782F3-683A-5932-C762-58EFB1528BDF}"/>
              </a:ext>
            </a:extLst>
          </p:cNvPr>
          <p:cNvGrpSpPr/>
          <p:nvPr/>
        </p:nvGrpSpPr>
        <p:grpSpPr>
          <a:xfrm>
            <a:off x="10450073" y="5092574"/>
            <a:ext cx="450720" cy="383040"/>
            <a:chOff x="10450073" y="5092574"/>
            <a:chExt cx="450720" cy="383040"/>
          </a:xfrm>
        </p:grpSpPr>
        <mc:AlternateContent xmlns:mc="http://schemas.openxmlformats.org/markup-compatibility/2006" xmlns:p14="http://schemas.microsoft.com/office/powerpoint/2010/main">
          <mc:Choice Requires="p14">
            <p:contentPart p14:bwMode="auto" r:id="rId111">
              <p14:nvContentPartPr>
                <p14:cNvPr id="84" name="墨迹 83">
                  <a:extLst>
                    <a:ext uri="{FF2B5EF4-FFF2-40B4-BE49-F238E27FC236}">
                      <a16:creationId xmlns:a16="http://schemas.microsoft.com/office/drawing/2014/main" id="{9BD5B857-55EB-2A98-0D42-9E9F12C32C00}"/>
                    </a:ext>
                  </a:extLst>
                </p14:cNvPr>
                <p14:cNvContentPartPr/>
                <p14:nvPr/>
              </p14:nvContentPartPr>
              <p14:xfrm>
                <a:off x="10450073" y="5092574"/>
                <a:ext cx="141480" cy="130680"/>
              </p14:xfrm>
            </p:contentPart>
          </mc:Choice>
          <mc:Fallback xmlns="">
            <p:pic>
              <p:nvPicPr>
                <p:cNvPr id="84" name="墨迹 83">
                  <a:extLst>
                    <a:ext uri="{FF2B5EF4-FFF2-40B4-BE49-F238E27FC236}">
                      <a16:creationId xmlns:a16="http://schemas.microsoft.com/office/drawing/2014/main" id="{9BD5B857-55EB-2A98-0D42-9E9F12C32C00}"/>
                    </a:ext>
                  </a:extLst>
                </p:cNvPr>
                <p:cNvPicPr/>
                <p:nvPr/>
              </p:nvPicPr>
              <p:blipFill>
                <a:blip r:embed="rId112"/>
                <a:stretch>
                  <a:fillRect/>
                </a:stretch>
              </p:blipFill>
              <p:spPr>
                <a:xfrm>
                  <a:off x="10443953" y="5086454"/>
                  <a:ext cx="153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墨迹 84">
                  <a:extLst>
                    <a:ext uri="{FF2B5EF4-FFF2-40B4-BE49-F238E27FC236}">
                      <a16:creationId xmlns:a16="http://schemas.microsoft.com/office/drawing/2014/main" id="{813B0D77-A39F-B552-83EF-1C7ECBCD72F4}"/>
                    </a:ext>
                  </a:extLst>
                </p14:cNvPr>
                <p14:cNvContentPartPr/>
                <p14:nvPr/>
              </p14:nvContentPartPr>
              <p14:xfrm>
                <a:off x="10565993" y="5219654"/>
                <a:ext cx="19440" cy="223200"/>
              </p14:xfrm>
            </p:contentPart>
          </mc:Choice>
          <mc:Fallback xmlns="">
            <p:pic>
              <p:nvPicPr>
                <p:cNvPr id="85" name="墨迹 84">
                  <a:extLst>
                    <a:ext uri="{FF2B5EF4-FFF2-40B4-BE49-F238E27FC236}">
                      <a16:creationId xmlns:a16="http://schemas.microsoft.com/office/drawing/2014/main" id="{813B0D77-A39F-B552-83EF-1C7ECBCD72F4}"/>
                    </a:ext>
                  </a:extLst>
                </p:cNvPr>
                <p:cNvPicPr/>
                <p:nvPr/>
              </p:nvPicPr>
              <p:blipFill>
                <a:blip r:embed="rId114"/>
                <a:stretch>
                  <a:fillRect/>
                </a:stretch>
              </p:blipFill>
              <p:spPr>
                <a:xfrm>
                  <a:off x="10559873" y="5213534"/>
                  <a:ext cx="316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墨迹 85">
                  <a:extLst>
                    <a:ext uri="{FF2B5EF4-FFF2-40B4-BE49-F238E27FC236}">
                      <a16:creationId xmlns:a16="http://schemas.microsoft.com/office/drawing/2014/main" id="{E29BB75B-BFC5-E1DD-7817-B50468658C22}"/>
                    </a:ext>
                  </a:extLst>
                </p14:cNvPr>
                <p14:cNvContentPartPr/>
                <p14:nvPr/>
              </p14:nvContentPartPr>
              <p14:xfrm>
                <a:off x="10634393" y="5213894"/>
                <a:ext cx="193320" cy="360"/>
              </p14:xfrm>
            </p:contentPart>
          </mc:Choice>
          <mc:Fallback xmlns="">
            <p:pic>
              <p:nvPicPr>
                <p:cNvPr id="86" name="墨迹 85">
                  <a:extLst>
                    <a:ext uri="{FF2B5EF4-FFF2-40B4-BE49-F238E27FC236}">
                      <a16:creationId xmlns:a16="http://schemas.microsoft.com/office/drawing/2014/main" id="{E29BB75B-BFC5-E1DD-7817-B50468658C22}"/>
                    </a:ext>
                  </a:extLst>
                </p:cNvPr>
                <p:cNvPicPr/>
                <p:nvPr/>
              </p:nvPicPr>
              <p:blipFill>
                <a:blip r:embed="rId116"/>
                <a:stretch>
                  <a:fillRect/>
                </a:stretch>
              </p:blipFill>
              <p:spPr>
                <a:xfrm>
                  <a:off x="10628273" y="5207774"/>
                  <a:ext cx="2055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7" name="墨迹 86">
                  <a:extLst>
                    <a:ext uri="{FF2B5EF4-FFF2-40B4-BE49-F238E27FC236}">
                      <a16:creationId xmlns:a16="http://schemas.microsoft.com/office/drawing/2014/main" id="{C3FE91DD-A42B-DF56-46C9-E69380CEF07C}"/>
                    </a:ext>
                  </a:extLst>
                </p14:cNvPr>
                <p14:cNvContentPartPr/>
                <p14:nvPr/>
              </p14:nvContentPartPr>
              <p14:xfrm>
                <a:off x="10644113" y="5159174"/>
                <a:ext cx="256680" cy="316440"/>
              </p14:xfrm>
            </p:contentPart>
          </mc:Choice>
          <mc:Fallback xmlns="">
            <p:pic>
              <p:nvPicPr>
                <p:cNvPr id="87" name="墨迹 86">
                  <a:extLst>
                    <a:ext uri="{FF2B5EF4-FFF2-40B4-BE49-F238E27FC236}">
                      <a16:creationId xmlns:a16="http://schemas.microsoft.com/office/drawing/2014/main" id="{C3FE91DD-A42B-DF56-46C9-E69380CEF07C}"/>
                    </a:ext>
                  </a:extLst>
                </p:cNvPr>
                <p:cNvPicPr/>
                <p:nvPr/>
              </p:nvPicPr>
              <p:blipFill>
                <a:blip r:embed="rId118"/>
                <a:stretch>
                  <a:fillRect/>
                </a:stretch>
              </p:blipFill>
              <p:spPr>
                <a:xfrm>
                  <a:off x="10637993" y="5153054"/>
                  <a:ext cx="268920" cy="32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88" name="墨迹 87">
                <a:extLst>
                  <a:ext uri="{FF2B5EF4-FFF2-40B4-BE49-F238E27FC236}">
                    <a16:creationId xmlns:a16="http://schemas.microsoft.com/office/drawing/2014/main" id="{97BC6C00-4BA1-5A2E-6F1B-46D3CC255DB7}"/>
                  </a:ext>
                </a:extLst>
              </p14:cNvPr>
              <p14:cNvContentPartPr/>
              <p14:nvPr/>
            </p14:nvContentPartPr>
            <p14:xfrm>
              <a:off x="11116433" y="5140814"/>
              <a:ext cx="322920" cy="314280"/>
            </p14:xfrm>
          </p:contentPart>
        </mc:Choice>
        <mc:Fallback xmlns="">
          <p:pic>
            <p:nvPicPr>
              <p:cNvPr id="88" name="墨迹 87">
                <a:extLst>
                  <a:ext uri="{FF2B5EF4-FFF2-40B4-BE49-F238E27FC236}">
                    <a16:creationId xmlns:a16="http://schemas.microsoft.com/office/drawing/2014/main" id="{97BC6C00-4BA1-5A2E-6F1B-46D3CC255DB7}"/>
                  </a:ext>
                </a:extLst>
              </p:cNvPr>
              <p:cNvPicPr/>
              <p:nvPr/>
            </p:nvPicPr>
            <p:blipFill>
              <a:blip r:embed="rId120"/>
              <a:stretch>
                <a:fillRect/>
              </a:stretch>
            </p:blipFill>
            <p:spPr>
              <a:xfrm>
                <a:off x="11110313" y="5134694"/>
                <a:ext cx="335160" cy="326520"/>
              </a:xfrm>
              <a:prstGeom prst="rect">
                <a:avLst/>
              </a:prstGeom>
            </p:spPr>
          </p:pic>
        </mc:Fallback>
      </mc:AlternateContent>
    </p:spTree>
    <p:extLst>
      <p:ext uri="{BB962C8B-B14F-4D97-AF65-F5344CB8AC3E}">
        <p14:creationId xmlns:p14="http://schemas.microsoft.com/office/powerpoint/2010/main" val="4228949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8EAAF8-2D63-BAA2-7FA6-9DB8D0B50043}"/>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4" name="图片 3">
            <a:extLst>
              <a:ext uri="{FF2B5EF4-FFF2-40B4-BE49-F238E27FC236}">
                <a16:creationId xmlns:a16="http://schemas.microsoft.com/office/drawing/2014/main" id="{B4452272-202D-16F6-7432-6963692A7CF6}"/>
              </a:ext>
            </a:extLst>
          </p:cNvPr>
          <p:cNvPicPr>
            <a:picLocks noChangeAspect="1"/>
          </p:cNvPicPr>
          <p:nvPr/>
        </p:nvPicPr>
        <p:blipFill>
          <a:blip r:embed="rId2"/>
          <a:stretch>
            <a:fillRect/>
          </a:stretch>
        </p:blipFill>
        <p:spPr>
          <a:xfrm>
            <a:off x="686290" y="673651"/>
            <a:ext cx="4654789" cy="4699242"/>
          </a:xfrm>
          <a:prstGeom prst="rect">
            <a:avLst/>
          </a:prstGeom>
        </p:spPr>
      </p:pic>
      <p:sp>
        <p:nvSpPr>
          <p:cNvPr id="5" name="矩形 4">
            <a:extLst>
              <a:ext uri="{FF2B5EF4-FFF2-40B4-BE49-F238E27FC236}">
                <a16:creationId xmlns:a16="http://schemas.microsoft.com/office/drawing/2014/main" id="{B2E536A6-0849-A322-AF8B-54A5D364C2E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48446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364407-6082-5676-ABEF-B4930EF54DD6}"/>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pic>
        <p:nvPicPr>
          <p:cNvPr id="4" name="图片 3">
            <a:extLst>
              <a:ext uri="{FF2B5EF4-FFF2-40B4-BE49-F238E27FC236}">
                <a16:creationId xmlns:a16="http://schemas.microsoft.com/office/drawing/2014/main" id="{09F66E26-76AD-81C8-2ECD-BC63B2845F63}"/>
              </a:ext>
            </a:extLst>
          </p:cNvPr>
          <p:cNvPicPr>
            <a:picLocks noChangeAspect="1"/>
          </p:cNvPicPr>
          <p:nvPr/>
        </p:nvPicPr>
        <p:blipFill>
          <a:blip r:embed="rId2"/>
          <a:stretch>
            <a:fillRect/>
          </a:stretch>
        </p:blipFill>
        <p:spPr>
          <a:xfrm>
            <a:off x="365860" y="131766"/>
            <a:ext cx="4042637" cy="6594468"/>
          </a:xfrm>
          <a:prstGeom prst="rect">
            <a:avLst/>
          </a:prstGeom>
        </p:spPr>
      </p:pic>
      <p:sp>
        <p:nvSpPr>
          <p:cNvPr id="5" name="矩形 4">
            <a:extLst>
              <a:ext uri="{FF2B5EF4-FFF2-40B4-BE49-F238E27FC236}">
                <a16:creationId xmlns:a16="http://schemas.microsoft.com/office/drawing/2014/main" id="{03376066-EAEF-DBCD-0BF5-2CC87D77C68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47CCE457-976D-0E4F-5391-55EDD668E5D8}"/>
              </a:ext>
            </a:extLst>
          </p:cNvPr>
          <p:cNvSpPr txBox="1"/>
          <p:nvPr/>
        </p:nvSpPr>
        <p:spPr>
          <a:xfrm>
            <a:off x="5003462" y="941773"/>
            <a:ext cx="6950350" cy="421847"/>
          </a:xfrm>
          <a:prstGeom prst="rect">
            <a:avLst/>
          </a:prstGeom>
          <a:noFill/>
        </p:spPr>
        <p:txBody>
          <a:bodyPr wrap="square">
            <a:spAutoFit/>
          </a:bodyPr>
          <a:lstStyle/>
          <a:p>
            <a:pPr algn="just">
              <a:lnSpc>
                <a:spcPct val="150000"/>
              </a:lnSpc>
            </a:pPr>
            <a:r>
              <a:rPr lang="en-US" altLang="zh-CN" sz="1600" dirty="0"/>
              <a:t>DSQ </a:t>
            </a:r>
            <a:r>
              <a:rPr lang="zh-CN" altLang="en-US" sz="1600" dirty="0"/>
              <a:t>中，优化剪切的上下界 𝑙</a:t>
            </a:r>
            <a:r>
              <a:rPr lang="en-US" altLang="zh-CN" sz="1600" dirty="0"/>
              <a:t> </a:t>
            </a:r>
            <a:r>
              <a:rPr lang="zh-CN" altLang="en-US" sz="1600" dirty="0"/>
              <a:t>和 𝑢，以追求剪切误差与舍入误差之间的平衡。</a:t>
            </a:r>
          </a:p>
        </p:txBody>
      </p:sp>
    </p:spTree>
    <p:extLst>
      <p:ext uri="{BB962C8B-B14F-4D97-AF65-F5344CB8AC3E}">
        <p14:creationId xmlns:p14="http://schemas.microsoft.com/office/powerpoint/2010/main" val="1617212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A8D8A3-187B-7025-0893-305DF0D08D50}"/>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
        <p:nvSpPr>
          <p:cNvPr id="3" name="矩形 2">
            <a:extLst>
              <a:ext uri="{FF2B5EF4-FFF2-40B4-BE49-F238E27FC236}">
                <a16:creationId xmlns:a16="http://schemas.microsoft.com/office/drawing/2014/main" id="{3B342A2E-9A5D-0F1F-D6F3-FF7476F44B5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B28A7F39-F8A1-7B06-5EF9-E6B623D506F2}"/>
              </a:ext>
            </a:extLst>
          </p:cNvPr>
          <p:cNvPicPr>
            <a:picLocks noChangeAspect="1"/>
          </p:cNvPicPr>
          <p:nvPr/>
        </p:nvPicPr>
        <p:blipFill>
          <a:blip r:embed="rId2"/>
          <a:stretch>
            <a:fillRect/>
          </a:stretch>
        </p:blipFill>
        <p:spPr>
          <a:xfrm>
            <a:off x="1142745" y="4451252"/>
            <a:ext cx="6661492" cy="1905098"/>
          </a:xfrm>
          <a:prstGeom prst="rect">
            <a:avLst/>
          </a:prstGeom>
        </p:spPr>
      </p:pic>
      <p:pic>
        <p:nvPicPr>
          <p:cNvPr id="7" name="图片 6">
            <a:extLst>
              <a:ext uri="{FF2B5EF4-FFF2-40B4-BE49-F238E27FC236}">
                <a16:creationId xmlns:a16="http://schemas.microsoft.com/office/drawing/2014/main" id="{9496714D-E60E-87A4-65E0-E9265BD2B5A6}"/>
              </a:ext>
            </a:extLst>
          </p:cNvPr>
          <p:cNvPicPr>
            <a:picLocks noChangeAspect="1"/>
          </p:cNvPicPr>
          <p:nvPr/>
        </p:nvPicPr>
        <p:blipFill>
          <a:blip r:embed="rId3"/>
          <a:stretch>
            <a:fillRect/>
          </a:stretch>
        </p:blipFill>
        <p:spPr>
          <a:xfrm>
            <a:off x="1142745" y="288409"/>
            <a:ext cx="4953255" cy="3892750"/>
          </a:xfrm>
          <a:prstGeom prst="rect">
            <a:avLst/>
          </a:prstGeom>
        </p:spPr>
      </p:pic>
      <p:pic>
        <p:nvPicPr>
          <p:cNvPr id="9" name="图片 8">
            <a:extLst>
              <a:ext uri="{FF2B5EF4-FFF2-40B4-BE49-F238E27FC236}">
                <a16:creationId xmlns:a16="http://schemas.microsoft.com/office/drawing/2014/main" id="{FF8096B6-D59A-853D-8057-17587E0846AF}"/>
              </a:ext>
            </a:extLst>
          </p:cNvPr>
          <p:cNvPicPr>
            <a:picLocks noChangeAspect="1"/>
          </p:cNvPicPr>
          <p:nvPr/>
        </p:nvPicPr>
        <p:blipFill>
          <a:blip r:embed="rId4"/>
          <a:stretch>
            <a:fillRect/>
          </a:stretch>
        </p:blipFill>
        <p:spPr>
          <a:xfrm>
            <a:off x="7804237" y="2608277"/>
            <a:ext cx="3276768" cy="660434"/>
          </a:xfrm>
          <a:prstGeom prst="rect">
            <a:avLst/>
          </a:prstGeom>
        </p:spPr>
      </p:pic>
      <p:grpSp>
        <p:nvGrpSpPr>
          <p:cNvPr id="13" name="组合 12">
            <a:extLst>
              <a:ext uri="{FF2B5EF4-FFF2-40B4-BE49-F238E27FC236}">
                <a16:creationId xmlns:a16="http://schemas.microsoft.com/office/drawing/2014/main" id="{1375B171-0131-FD5E-C249-86BD4CBCC023}"/>
              </a:ext>
            </a:extLst>
          </p:cNvPr>
          <p:cNvGrpSpPr/>
          <p:nvPr/>
        </p:nvGrpSpPr>
        <p:grpSpPr>
          <a:xfrm>
            <a:off x="1554113" y="2699294"/>
            <a:ext cx="5819040" cy="613440"/>
            <a:chOff x="1554113" y="2699294"/>
            <a:chExt cx="5819040" cy="613440"/>
          </a:xfrm>
        </p:grpSpPr>
        <mc:AlternateContent xmlns:mc="http://schemas.openxmlformats.org/markup-compatibility/2006">
          <mc:Choice xmlns:p14="http://schemas.microsoft.com/office/powerpoint/2010/main" Requires="p14">
            <p:contentPart p14:bwMode="auto" r:id="rId5">
              <p14:nvContentPartPr>
                <p14:cNvPr id="10" name="墨迹 9">
                  <a:extLst>
                    <a:ext uri="{FF2B5EF4-FFF2-40B4-BE49-F238E27FC236}">
                      <a16:creationId xmlns:a16="http://schemas.microsoft.com/office/drawing/2014/main" id="{D38DF76C-C046-34DD-885C-E905E0AC3A61}"/>
                    </a:ext>
                  </a:extLst>
                </p14:cNvPr>
                <p14:cNvContentPartPr/>
                <p14:nvPr/>
              </p14:nvContentPartPr>
              <p14:xfrm>
                <a:off x="1554113" y="2699294"/>
                <a:ext cx="2076480" cy="613440"/>
              </p14:xfrm>
            </p:contentPart>
          </mc:Choice>
          <mc:Fallback>
            <p:pic>
              <p:nvPicPr>
                <p:cNvPr id="10" name="墨迹 9">
                  <a:extLst>
                    <a:ext uri="{FF2B5EF4-FFF2-40B4-BE49-F238E27FC236}">
                      <a16:creationId xmlns:a16="http://schemas.microsoft.com/office/drawing/2014/main" id="{D38DF76C-C046-34DD-885C-E905E0AC3A61}"/>
                    </a:ext>
                  </a:extLst>
                </p:cNvPr>
                <p:cNvPicPr/>
                <p:nvPr/>
              </p:nvPicPr>
              <p:blipFill>
                <a:blip r:embed="rId6"/>
                <a:stretch>
                  <a:fillRect/>
                </a:stretch>
              </p:blipFill>
              <p:spPr>
                <a:xfrm>
                  <a:off x="1547993" y="2693174"/>
                  <a:ext cx="208872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墨迹 10">
                  <a:extLst>
                    <a:ext uri="{FF2B5EF4-FFF2-40B4-BE49-F238E27FC236}">
                      <a16:creationId xmlns:a16="http://schemas.microsoft.com/office/drawing/2014/main" id="{EC6D45B9-C9B9-1CE8-EC1D-4E943527E6FE}"/>
                    </a:ext>
                  </a:extLst>
                </p14:cNvPr>
                <p14:cNvContentPartPr/>
                <p14:nvPr/>
              </p14:nvContentPartPr>
              <p14:xfrm>
                <a:off x="3669473" y="2939054"/>
                <a:ext cx="3202920" cy="131400"/>
              </p14:xfrm>
            </p:contentPart>
          </mc:Choice>
          <mc:Fallback>
            <p:pic>
              <p:nvPicPr>
                <p:cNvPr id="11" name="墨迹 10">
                  <a:extLst>
                    <a:ext uri="{FF2B5EF4-FFF2-40B4-BE49-F238E27FC236}">
                      <a16:creationId xmlns:a16="http://schemas.microsoft.com/office/drawing/2014/main" id="{EC6D45B9-C9B9-1CE8-EC1D-4E943527E6FE}"/>
                    </a:ext>
                  </a:extLst>
                </p:cNvPr>
                <p:cNvPicPr/>
                <p:nvPr/>
              </p:nvPicPr>
              <p:blipFill>
                <a:blip r:embed="rId8"/>
                <a:stretch>
                  <a:fillRect/>
                </a:stretch>
              </p:blipFill>
              <p:spPr>
                <a:xfrm>
                  <a:off x="3663353" y="2932934"/>
                  <a:ext cx="32151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墨迹 11">
                  <a:extLst>
                    <a:ext uri="{FF2B5EF4-FFF2-40B4-BE49-F238E27FC236}">
                      <a16:creationId xmlns:a16="http://schemas.microsoft.com/office/drawing/2014/main" id="{C70D2643-EB52-1BB9-F5B2-DCB027CABDCB}"/>
                    </a:ext>
                  </a:extLst>
                </p14:cNvPr>
                <p14:cNvContentPartPr/>
                <p14:nvPr/>
              </p14:nvContentPartPr>
              <p14:xfrm>
                <a:off x="6473153" y="2827814"/>
                <a:ext cx="900000" cy="483120"/>
              </p14:xfrm>
            </p:contentPart>
          </mc:Choice>
          <mc:Fallback>
            <p:pic>
              <p:nvPicPr>
                <p:cNvPr id="12" name="墨迹 11">
                  <a:extLst>
                    <a:ext uri="{FF2B5EF4-FFF2-40B4-BE49-F238E27FC236}">
                      <a16:creationId xmlns:a16="http://schemas.microsoft.com/office/drawing/2014/main" id="{C70D2643-EB52-1BB9-F5B2-DCB027CABDCB}"/>
                    </a:ext>
                  </a:extLst>
                </p:cNvPr>
                <p:cNvPicPr/>
                <p:nvPr/>
              </p:nvPicPr>
              <p:blipFill>
                <a:blip r:embed="rId10"/>
                <a:stretch>
                  <a:fillRect/>
                </a:stretch>
              </p:blipFill>
              <p:spPr>
                <a:xfrm>
                  <a:off x="6467033" y="2821694"/>
                  <a:ext cx="912240" cy="495360"/>
                </a:xfrm>
                <a:prstGeom prst="rect">
                  <a:avLst/>
                </a:prstGeom>
              </p:spPr>
            </p:pic>
          </mc:Fallback>
        </mc:AlternateContent>
      </p:grpSp>
      <p:grpSp>
        <p:nvGrpSpPr>
          <p:cNvPr id="33" name="组合 32">
            <a:extLst>
              <a:ext uri="{FF2B5EF4-FFF2-40B4-BE49-F238E27FC236}">
                <a16:creationId xmlns:a16="http://schemas.microsoft.com/office/drawing/2014/main" id="{F4E46570-0E66-1EE8-8921-8D3AD5368D9B}"/>
              </a:ext>
            </a:extLst>
          </p:cNvPr>
          <p:cNvGrpSpPr/>
          <p:nvPr/>
        </p:nvGrpSpPr>
        <p:grpSpPr>
          <a:xfrm>
            <a:off x="4178153" y="3498854"/>
            <a:ext cx="1080360" cy="461880"/>
            <a:chOff x="4178153" y="3498854"/>
            <a:chExt cx="1080360" cy="461880"/>
          </a:xfrm>
        </p:grpSpPr>
        <mc:AlternateContent xmlns:mc="http://schemas.openxmlformats.org/markup-compatibility/2006">
          <mc:Choice xmlns:p14="http://schemas.microsoft.com/office/powerpoint/2010/main" Requires="p14">
            <p:contentPart p14:bwMode="auto" r:id="rId11">
              <p14:nvContentPartPr>
                <p14:cNvPr id="14" name="墨迹 13">
                  <a:extLst>
                    <a:ext uri="{FF2B5EF4-FFF2-40B4-BE49-F238E27FC236}">
                      <a16:creationId xmlns:a16="http://schemas.microsoft.com/office/drawing/2014/main" id="{27068C0A-2DD0-6340-D645-5B9DE679CCD7}"/>
                    </a:ext>
                  </a:extLst>
                </p14:cNvPr>
                <p14:cNvContentPartPr/>
                <p14:nvPr/>
              </p14:nvContentPartPr>
              <p14:xfrm>
                <a:off x="4178153" y="3498854"/>
                <a:ext cx="122040" cy="461880"/>
              </p14:xfrm>
            </p:contentPart>
          </mc:Choice>
          <mc:Fallback>
            <p:pic>
              <p:nvPicPr>
                <p:cNvPr id="14" name="墨迹 13">
                  <a:extLst>
                    <a:ext uri="{FF2B5EF4-FFF2-40B4-BE49-F238E27FC236}">
                      <a16:creationId xmlns:a16="http://schemas.microsoft.com/office/drawing/2014/main" id="{27068C0A-2DD0-6340-D645-5B9DE679CCD7}"/>
                    </a:ext>
                  </a:extLst>
                </p:cNvPr>
                <p:cNvPicPr/>
                <p:nvPr/>
              </p:nvPicPr>
              <p:blipFill>
                <a:blip r:embed="rId12"/>
                <a:stretch>
                  <a:fillRect/>
                </a:stretch>
              </p:blipFill>
              <p:spPr>
                <a:xfrm>
                  <a:off x="4172033" y="3492734"/>
                  <a:ext cx="13428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墨迹 14">
                  <a:extLst>
                    <a:ext uri="{FF2B5EF4-FFF2-40B4-BE49-F238E27FC236}">
                      <a16:creationId xmlns:a16="http://schemas.microsoft.com/office/drawing/2014/main" id="{6AAD2F86-B68C-A735-16E6-354EBA76ACE6}"/>
                    </a:ext>
                  </a:extLst>
                </p14:cNvPr>
                <p14:cNvContentPartPr/>
                <p14:nvPr/>
              </p14:nvContentPartPr>
              <p14:xfrm>
                <a:off x="4571993" y="3622334"/>
                <a:ext cx="86400" cy="109800"/>
              </p14:xfrm>
            </p:contentPart>
          </mc:Choice>
          <mc:Fallback>
            <p:pic>
              <p:nvPicPr>
                <p:cNvPr id="15" name="墨迹 14">
                  <a:extLst>
                    <a:ext uri="{FF2B5EF4-FFF2-40B4-BE49-F238E27FC236}">
                      <a16:creationId xmlns:a16="http://schemas.microsoft.com/office/drawing/2014/main" id="{6AAD2F86-B68C-A735-16E6-354EBA76ACE6}"/>
                    </a:ext>
                  </a:extLst>
                </p:cNvPr>
                <p:cNvPicPr/>
                <p:nvPr/>
              </p:nvPicPr>
              <p:blipFill>
                <a:blip r:embed="rId14"/>
                <a:stretch>
                  <a:fillRect/>
                </a:stretch>
              </p:blipFill>
              <p:spPr>
                <a:xfrm>
                  <a:off x="4565873" y="3616214"/>
                  <a:ext cx="986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墨迹 15">
                  <a:extLst>
                    <a:ext uri="{FF2B5EF4-FFF2-40B4-BE49-F238E27FC236}">
                      <a16:creationId xmlns:a16="http://schemas.microsoft.com/office/drawing/2014/main" id="{62809B5E-8D10-0D52-28AC-A92EBFD7CA30}"/>
                    </a:ext>
                  </a:extLst>
                </p14:cNvPr>
                <p14:cNvContentPartPr/>
                <p14:nvPr/>
              </p14:nvContentPartPr>
              <p14:xfrm>
                <a:off x="4625993" y="3681374"/>
                <a:ext cx="6840" cy="94680"/>
              </p14:xfrm>
            </p:contentPart>
          </mc:Choice>
          <mc:Fallback>
            <p:pic>
              <p:nvPicPr>
                <p:cNvPr id="16" name="墨迹 15">
                  <a:extLst>
                    <a:ext uri="{FF2B5EF4-FFF2-40B4-BE49-F238E27FC236}">
                      <a16:creationId xmlns:a16="http://schemas.microsoft.com/office/drawing/2014/main" id="{62809B5E-8D10-0D52-28AC-A92EBFD7CA30}"/>
                    </a:ext>
                  </a:extLst>
                </p:cNvPr>
                <p:cNvPicPr/>
                <p:nvPr/>
              </p:nvPicPr>
              <p:blipFill>
                <a:blip r:embed="rId16"/>
                <a:stretch>
                  <a:fillRect/>
                </a:stretch>
              </p:blipFill>
              <p:spPr>
                <a:xfrm>
                  <a:off x="4619873" y="3675254"/>
                  <a:ext cx="190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墨迹 16">
                  <a:extLst>
                    <a:ext uri="{FF2B5EF4-FFF2-40B4-BE49-F238E27FC236}">
                      <a16:creationId xmlns:a16="http://schemas.microsoft.com/office/drawing/2014/main" id="{1A003237-F8C4-2734-5734-789BB7488071}"/>
                    </a:ext>
                  </a:extLst>
                </p14:cNvPr>
                <p14:cNvContentPartPr/>
                <p14:nvPr/>
              </p14:nvContentPartPr>
              <p14:xfrm>
                <a:off x="4638593" y="3699734"/>
                <a:ext cx="113400" cy="360"/>
              </p14:xfrm>
            </p:contentPart>
          </mc:Choice>
          <mc:Fallback>
            <p:pic>
              <p:nvPicPr>
                <p:cNvPr id="17" name="墨迹 16">
                  <a:extLst>
                    <a:ext uri="{FF2B5EF4-FFF2-40B4-BE49-F238E27FC236}">
                      <a16:creationId xmlns:a16="http://schemas.microsoft.com/office/drawing/2014/main" id="{1A003237-F8C4-2734-5734-789BB7488071}"/>
                    </a:ext>
                  </a:extLst>
                </p:cNvPr>
                <p:cNvPicPr/>
                <p:nvPr/>
              </p:nvPicPr>
              <p:blipFill>
                <a:blip r:embed="rId18"/>
                <a:stretch>
                  <a:fillRect/>
                </a:stretch>
              </p:blipFill>
              <p:spPr>
                <a:xfrm>
                  <a:off x="4632473" y="3693614"/>
                  <a:ext cx="1256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墨迹 17">
                  <a:extLst>
                    <a:ext uri="{FF2B5EF4-FFF2-40B4-BE49-F238E27FC236}">
                      <a16:creationId xmlns:a16="http://schemas.microsoft.com/office/drawing/2014/main" id="{F5E3DDC7-3C32-117D-51E9-E9984BB5DF73}"/>
                    </a:ext>
                  </a:extLst>
                </p14:cNvPr>
                <p14:cNvContentPartPr/>
                <p14:nvPr/>
              </p14:nvContentPartPr>
              <p14:xfrm>
                <a:off x="4469033" y="3663374"/>
                <a:ext cx="28800" cy="5040"/>
              </p14:xfrm>
            </p:contentPart>
          </mc:Choice>
          <mc:Fallback>
            <p:pic>
              <p:nvPicPr>
                <p:cNvPr id="18" name="墨迹 17">
                  <a:extLst>
                    <a:ext uri="{FF2B5EF4-FFF2-40B4-BE49-F238E27FC236}">
                      <a16:creationId xmlns:a16="http://schemas.microsoft.com/office/drawing/2014/main" id="{F5E3DDC7-3C32-117D-51E9-E9984BB5DF73}"/>
                    </a:ext>
                  </a:extLst>
                </p:cNvPr>
                <p:cNvPicPr/>
                <p:nvPr/>
              </p:nvPicPr>
              <p:blipFill>
                <a:blip r:embed="rId20"/>
                <a:stretch>
                  <a:fillRect/>
                </a:stretch>
              </p:blipFill>
              <p:spPr>
                <a:xfrm>
                  <a:off x="4462913" y="3657254"/>
                  <a:ext cx="4104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墨迹 18">
                  <a:extLst>
                    <a:ext uri="{FF2B5EF4-FFF2-40B4-BE49-F238E27FC236}">
                      <a16:creationId xmlns:a16="http://schemas.microsoft.com/office/drawing/2014/main" id="{3B677E88-F13B-1BEF-2C31-51A8ADDBB513}"/>
                    </a:ext>
                  </a:extLst>
                </p14:cNvPr>
                <p14:cNvContentPartPr/>
                <p14:nvPr/>
              </p14:nvContentPartPr>
              <p14:xfrm>
                <a:off x="4481993" y="3699734"/>
                <a:ext cx="392760" cy="127800"/>
              </p14:xfrm>
            </p:contentPart>
          </mc:Choice>
          <mc:Fallback>
            <p:pic>
              <p:nvPicPr>
                <p:cNvPr id="19" name="墨迹 18">
                  <a:extLst>
                    <a:ext uri="{FF2B5EF4-FFF2-40B4-BE49-F238E27FC236}">
                      <a16:creationId xmlns:a16="http://schemas.microsoft.com/office/drawing/2014/main" id="{3B677E88-F13B-1BEF-2C31-51A8ADDBB513}"/>
                    </a:ext>
                  </a:extLst>
                </p:cNvPr>
                <p:cNvPicPr/>
                <p:nvPr/>
              </p:nvPicPr>
              <p:blipFill>
                <a:blip r:embed="rId22"/>
                <a:stretch>
                  <a:fillRect/>
                </a:stretch>
              </p:blipFill>
              <p:spPr>
                <a:xfrm>
                  <a:off x="4475873" y="3693614"/>
                  <a:ext cx="4050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墨迹 22">
                  <a:extLst>
                    <a:ext uri="{FF2B5EF4-FFF2-40B4-BE49-F238E27FC236}">
                      <a16:creationId xmlns:a16="http://schemas.microsoft.com/office/drawing/2014/main" id="{8CAF73D6-DF9A-5F76-1574-E8597CBDF085}"/>
                    </a:ext>
                  </a:extLst>
                </p14:cNvPr>
                <p14:cNvContentPartPr/>
                <p14:nvPr/>
              </p14:nvContentPartPr>
              <p14:xfrm>
                <a:off x="5001833" y="3605054"/>
                <a:ext cx="175320" cy="3960"/>
              </p14:xfrm>
            </p:contentPart>
          </mc:Choice>
          <mc:Fallback>
            <p:pic>
              <p:nvPicPr>
                <p:cNvPr id="23" name="墨迹 22">
                  <a:extLst>
                    <a:ext uri="{FF2B5EF4-FFF2-40B4-BE49-F238E27FC236}">
                      <a16:creationId xmlns:a16="http://schemas.microsoft.com/office/drawing/2014/main" id="{8CAF73D6-DF9A-5F76-1574-E8597CBDF085}"/>
                    </a:ext>
                  </a:extLst>
                </p:cNvPr>
                <p:cNvPicPr/>
                <p:nvPr/>
              </p:nvPicPr>
              <p:blipFill>
                <a:blip r:embed="rId24"/>
                <a:stretch>
                  <a:fillRect/>
                </a:stretch>
              </p:blipFill>
              <p:spPr>
                <a:xfrm>
                  <a:off x="4995713" y="3598934"/>
                  <a:ext cx="18756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墨迹 23">
                  <a:extLst>
                    <a:ext uri="{FF2B5EF4-FFF2-40B4-BE49-F238E27FC236}">
                      <a16:creationId xmlns:a16="http://schemas.microsoft.com/office/drawing/2014/main" id="{CACFBC89-A735-8D91-73EF-0E5DE11EA7BE}"/>
                    </a:ext>
                  </a:extLst>
                </p14:cNvPr>
                <p14:cNvContentPartPr/>
                <p14:nvPr/>
              </p14:nvContentPartPr>
              <p14:xfrm>
                <a:off x="4917593" y="3608654"/>
                <a:ext cx="84600" cy="225000"/>
              </p14:xfrm>
            </p:contentPart>
          </mc:Choice>
          <mc:Fallback>
            <p:pic>
              <p:nvPicPr>
                <p:cNvPr id="24" name="墨迹 23">
                  <a:extLst>
                    <a:ext uri="{FF2B5EF4-FFF2-40B4-BE49-F238E27FC236}">
                      <a16:creationId xmlns:a16="http://schemas.microsoft.com/office/drawing/2014/main" id="{CACFBC89-A735-8D91-73EF-0E5DE11EA7BE}"/>
                    </a:ext>
                  </a:extLst>
                </p:cNvPr>
                <p:cNvPicPr/>
                <p:nvPr/>
              </p:nvPicPr>
              <p:blipFill>
                <a:blip r:embed="rId26"/>
                <a:stretch>
                  <a:fillRect/>
                </a:stretch>
              </p:blipFill>
              <p:spPr>
                <a:xfrm>
                  <a:off x="4911473" y="3602534"/>
                  <a:ext cx="968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墨迹 24">
                  <a:extLst>
                    <a:ext uri="{FF2B5EF4-FFF2-40B4-BE49-F238E27FC236}">
                      <a16:creationId xmlns:a16="http://schemas.microsoft.com/office/drawing/2014/main" id="{83AF450A-923C-EA36-3AFD-A12DBDB01C15}"/>
                    </a:ext>
                  </a:extLst>
                </p14:cNvPr>
                <p14:cNvContentPartPr/>
                <p14:nvPr/>
              </p14:nvContentPartPr>
              <p14:xfrm>
                <a:off x="5083913" y="3614774"/>
                <a:ext cx="45000" cy="23040"/>
              </p14:xfrm>
            </p:contentPart>
          </mc:Choice>
          <mc:Fallback>
            <p:pic>
              <p:nvPicPr>
                <p:cNvPr id="25" name="墨迹 24">
                  <a:extLst>
                    <a:ext uri="{FF2B5EF4-FFF2-40B4-BE49-F238E27FC236}">
                      <a16:creationId xmlns:a16="http://schemas.microsoft.com/office/drawing/2014/main" id="{83AF450A-923C-EA36-3AFD-A12DBDB01C15}"/>
                    </a:ext>
                  </a:extLst>
                </p:cNvPr>
                <p:cNvPicPr/>
                <p:nvPr/>
              </p:nvPicPr>
              <p:blipFill>
                <a:blip r:embed="rId28"/>
                <a:stretch>
                  <a:fillRect/>
                </a:stretch>
              </p:blipFill>
              <p:spPr>
                <a:xfrm>
                  <a:off x="5077793" y="3608654"/>
                  <a:ext cx="572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墨迹 25">
                  <a:extLst>
                    <a:ext uri="{FF2B5EF4-FFF2-40B4-BE49-F238E27FC236}">
                      <a16:creationId xmlns:a16="http://schemas.microsoft.com/office/drawing/2014/main" id="{C21BBF29-EEBA-4EAF-B259-8AAAB899B2B6}"/>
                    </a:ext>
                  </a:extLst>
                </p14:cNvPr>
                <p14:cNvContentPartPr/>
                <p14:nvPr/>
              </p14:nvContentPartPr>
              <p14:xfrm>
                <a:off x="5050073" y="3657254"/>
                <a:ext cx="34560" cy="56520"/>
              </p14:xfrm>
            </p:contentPart>
          </mc:Choice>
          <mc:Fallback>
            <p:pic>
              <p:nvPicPr>
                <p:cNvPr id="26" name="墨迹 25">
                  <a:extLst>
                    <a:ext uri="{FF2B5EF4-FFF2-40B4-BE49-F238E27FC236}">
                      <a16:creationId xmlns:a16="http://schemas.microsoft.com/office/drawing/2014/main" id="{C21BBF29-EEBA-4EAF-B259-8AAAB899B2B6}"/>
                    </a:ext>
                  </a:extLst>
                </p:cNvPr>
                <p:cNvPicPr/>
                <p:nvPr/>
              </p:nvPicPr>
              <p:blipFill>
                <a:blip r:embed="rId30"/>
                <a:stretch>
                  <a:fillRect/>
                </a:stretch>
              </p:blipFill>
              <p:spPr>
                <a:xfrm>
                  <a:off x="5043953" y="3651134"/>
                  <a:ext cx="468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墨迹 26">
                  <a:extLst>
                    <a:ext uri="{FF2B5EF4-FFF2-40B4-BE49-F238E27FC236}">
                      <a16:creationId xmlns:a16="http://schemas.microsoft.com/office/drawing/2014/main" id="{6250122E-7120-2194-56B6-2B396BFA9DA9}"/>
                    </a:ext>
                  </a:extLst>
                </p14:cNvPr>
                <p14:cNvContentPartPr/>
                <p14:nvPr/>
              </p14:nvContentPartPr>
              <p14:xfrm>
                <a:off x="5086433" y="3651494"/>
                <a:ext cx="87120" cy="43560"/>
              </p14:xfrm>
            </p:contentPart>
          </mc:Choice>
          <mc:Fallback>
            <p:pic>
              <p:nvPicPr>
                <p:cNvPr id="27" name="墨迹 26">
                  <a:extLst>
                    <a:ext uri="{FF2B5EF4-FFF2-40B4-BE49-F238E27FC236}">
                      <a16:creationId xmlns:a16="http://schemas.microsoft.com/office/drawing/2014/main" id="{6250122E-7120-2194-56B6-2B396BFA9DA9}"/>
                    </a:ext>
                  </a:extLst>
                </p:cNvPr>
                <p:cNvPicPr/>
                <p:nvPr/>
              </p:nvPicPr>
              <p:blipFill>
                <a:blip r:embed="rId32"/>
                <a:stretch>
                  <a:fillRect/>
                </a:stretch>
              </p:blipFill>
              <p:spPr>
                <a:xfrm>
                  <a:off x="5080313" y="3645374"/>
                  <a:ext cx="99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墨迹 27">
                  <a:extLst>
                    <a:ext uri="{FF2B5EF4-FFF2-40B4-BE49-F238E27FC236}">
                      <a16:creationId xmlns:a16="http://schemas.microsoft.com/office/drawing/2014/main" id="{AD61EC4F-D6F6-1DD9-9D70-C6201134D7DB}"/>
                    </a:ext>
                  </a:extLst>
                </p14:cNvPr>
                <p14:cNvContentPartPr/>
                <p14:nvPr/>
              </p14:nvContentPartPr>
              <p14:xfrm>
                <a:off x="5068433" y="3691094"/>
                <a:ext cx="76680" cy="2520"/>
              </p14:xfrm>
            </p:contentPart>
          </mc:Choice>
          <mc:Fallback>
            <p:pic>
              <p:nvPicPr>
                <p:cNvPr id="28" name="墨迹 27">
                  <a:extLst>
                    <a:ext uri="{FF2B5EF4-FFF2-40B4-BE49-F238E27FC236}">
                      <a16:creationId xmlns:a16="http://schemas.microsoft.com/office/drawing/2014/main" id="{AD61EC4F-D6F6-1DD9-9D70-C6201134D7DB}"/>
                    </a:ext>
                  </a:extLst>
                </p:cNvPr>
                <p:cNvPicPr/>
                <p:nvPr/>
              </p:nvPicPr>
              <p:blipFill>
                <a:blip r:embed="rId34"/>
                <a:stretch>
                  <a:fillRect/>
                </a:stretch>
              </p:blipFill>
              <p:spPr>
                <a:xfrm>
                  <a:off x="5062313" y="3684974"/>
                  <a:ext cx="88920"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墨迹 28">
                  <a:extLst>
                    <a:ext uri="{FF2B5EF4-FFF2-40B4-BE49-F238E27FC236}">
                      <a16:creationId xmlns:a16="http://schemas.microsoft.com/office/drawing/2014/main" id="{51444890-FE8F-8DB8-A889-51C7D3CA0B0B}"/>
                    </a:ext>
                  </a:extLst>
                </p14:cNvPr>
                <p14:cNvContentPartPr/>
                <p14:nvPr/>
              </p14:nvContentPartPr>
              <p14:xfrm>
                <a:off x="5104793" y="3717734"/>
                <a:ext cx="83880" cy="18720"/>
              </p14:xfrm>
            </p:contentPart>
          </mc:Choice>
          <mc:Fallback>
            <p:pic>
              <p:nvPicPr>
                <p:cNvPr id="29" name="墨迹 28">
                  <a:extLst>
                    <a:ext uri="{FF2B5EF4-FFF2-40B4-BE49-F238E27FC236}">
                      <a16:creationId xmlns:a16="http://schemas.microsoft.com/office/drawing/2014/main" id="{51444890-FE8F-8DB8-A889-51C7D3CA0B0B}"/>
                    </a:ext>
                  </a:extLst>
                </p:cNvPr>
                <p:cNvPicPr/>
                <p:nvPr/>
              </p:nvPicPr>
              <p:blipFill>
                <a:blip r:embed="rId36"/>
                <a:stretch>
                  <a:fillRect/>
                </a:stretch>
              </p:blipFill>
              <p:spPr>
                <a:xfrm>
                  <a:off x="5098673" y="3711614"/>
                  <a:ext cx="961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墨迹 29">
                  <a:extLst>
                    <a:ext uri="{FF2B5EF4-FFF2-40B4-BE49-F238E27FC236}">
                      <a16:creationId xmlns:a16="http://schemas.microsoft.com/office/drawing/2014/main" id="{18DC88FE-B87E-6719-9102-CCB9840E91EB}"/>
                    </a:ext>
                  </a:extLst>
                </p14:cNvPr>
                <p14:cNvContentPartPr/>
                <p14:nvPr/>
              </p14:nvContentPartPr>
              <p14:xfrm>
                <a:off x="5109473" y="3736094"/>
                <a:ext cx="56160" cy="87480"/>
              </p14:xfrm>
            </p:contentPart>
          </mc:Choice>
          <mc:Fallback>
            <p:pic>
              <p:nvPicPr>
                <p:cNvPr id="30" name="墨迹 29">
                  <a:extLst>
                    <a:ext uri="{FF2B5EF4-FFF2-40B4-BE49-F238E27FC236}">
                      <a16:creationId xmlns:a16="http://schemas.microsoft.com/office/drawing/2014/main" id="{18DC88FE-B87E-6719-9102-CCB9840E91EB}"/>
                    </a:ext>
                  </a:extLst>
                </p:cNvPr>
                <p:cNvPicPr/>
                <p:nvPr/>
              </p:nvPicPr>
              <p:blipFill>
                <a:blip r:embed="rId38"/>
                <a:stretch>
                  <a:fillRect/>
                </a:stretch>
              </p:blipFill>
              <p:spPr>
                <a:xfrm>
                  <a:off x="5103353" y="3729974"/>
                  <a:ext cx="684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墨迹 30">
                  <a:extLst>
                    <a:ext uri="{FF2B5EF4-FFF2-40B4-BE49-F238E27FC236}">
                      <a16:creationId xmlns:a16="http://schemas.microsoft.com/office/drawing/2014/main" id="{BD9C4BA8-AB2D-2248-1B59-E2F099F7F149}"/>
                    </a:ext>
                  </a:extLst>
                </p14:cNvPr>
                <p14:cNvContentPartPr/>
                <p14:nvPr/>
              </p14:nvContentPartPr>
              <p14:xfrm>
                <a:off x="5056193" y="3778214"/>
                <a:ext cx="360" cy="22680"/>
              </p14:xfrm>
            </p:contentPart>
          </mc:Choice>
          <mc:Fallback>
            <p:pic>
              <p:nvPicPr>
                <p:cNvPr id="31" name="墨迹 30">
                  <a:extLst>
                    <a:ext uri="{FF2B5EF4-FFF2-40B4-BE49-F238E27FC236}">
                      <a16:creationId xmlns:a16="http://schemas.microsoft.com/office/drawing/2014/main" id="{BD9C4BA8-AB2D-2248-1B59-E2F099F7F149}"/>
                    </a:ext>
                  </a:extLst>
                </p:cNvPr>
                <p:cNvPicPr/>
                <p:nvPr/>
              </p:nvPicPr>
              <p:blipFill>
                <a:blip r:embed="rId40"/>
                <a:stretch>
                  <a:fillRect/>
                </a:stretch>
              </p:blipFill>
              <p:spPr>
                <a:xfrm>
                  <a:off x="5050073" y="3772094"/>
                  <a:ext cx="126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墨迹 31">
                  <a:extLst>
                    <a:ext uri="{FF2B5EF4-FFF2-40B4-BE49-F238E27FC236}">
                      <a16:creationId xmlns:a16="http://schemas.microsoft.com/office/drawing/2014/main" id="{8A3C6DEC-00CC-C3C2-06E4-4F1A6E4E6304}"/>
                    </a:ext>
                  </a:extLst>
                </p14:cNvPr>
                <p14:cNvContentPartPr/>
                <p14:nvPr/>
              </p14:nvContentPartPr>
              <p14:xfrm>
                <a:off x="5225753" y="3766334"/>
                <a:ext cx="32760" cy="35640"/>
              </p14:xfrm>
            </p:contentPart>
          </mc:Choice>
          <mc:Fallback>
            <p:pic>
              <p:nvPicPr>
                <p:cNvPr id="32" name="墨迹 31">
                  <a:extLst>
                    <a:ext uri="{FF2B5EF4-FFF2-40B4-BE49-F238E27FC236}">
                      <a16:creationId xmlns:a16="http://schemas.microsoft.com/office/drawing/2014/main" id="{8A3C6DEC-00CC-C3C2-06E4-4F1A6E4E6304}"/>
                    </a:ext>
                  </a:extLst>
                </p:cNvPr>
                <p:cNvPicPr/>
                <p:nvPr/>
              </p:nvPicPr>
              <p:blipFill>
                <a:blip r:embed="rId42"/>
                <a:stretch>
                  <a:fillRect/>
                </a:stretch>
              </p:blipFill>
              <p:spPr>
                <a:xfrm>
                  <a:off x="5219633" y="3760214"/>
                  <a:ext cx="45000" cy="47880"/>
                </a:xfrm>
                <a:prstGeom prst="rect">
                  <a:avLst/>
                </a:prstGeom>
              </p:spPr>
            </p:pic>
          </mc:Fallback>
        </mc:AlternateContent>
      </p:grpSp>
    </p:spTree>
    <p:extLst>
      <p:ext uri="{BB962C8B-B14F-4D97-AF65-F5344CB8AC3E}">
        <p14:creationId xmlns:p14="http://schemas.microsoft.com/office/powerpoint/2010/main" val="2387068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432D9D6-ABD1-5205-3CD9-262C9149EEFE}"/>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4" name="图片 3">
            <a:extLst>
              <a:ext uri="{FF2B5EF4-FFF2-40B4-BE49-F238E27FC236}">
                <a16:creationId xmlns:a16="http://schemas.microsoft.com/office/drawing/2014/main" id="{A72C280F-073B-D8B4-A68F-0CC27786A56C}"/>
              </a:ext>
            </a:extLst>
          </p:cNvPr>
          <p:cNvPicPr>
            <a:picLocks noChangeAspect="1"/>
          </p:cNvPicPr>
          <p:nvPr/>
        </p:nvPicPr>
        <p:blipFill>
          <a:blip r:embed="rId2"/>
          <a:stretch>
            <a:fillRect/>
          </a:stretch>
        </p:blipFill>
        <p:spPr>
          <a:xfrm>
            <a:off x="536438" y="837010"/>
            <a:ext cx="4457929" cy="2095608"/>
          </a:xfrm>
          <a:prstGeom prst="rect">
            <a:avLst/>
          </a:prstGeom>
        </p:spPr>
      </p:pic>
      <p:sp>
        <p:nvSpPr>
          <p:cNvPr id="5" name="矩形 4">
            <a:extLst>
              <a:ext uri="{FF2B5EF4-FFF2-40B4-BE49-F238E27FC236}">
                <a16:creationId xmlns:a16="http://schemas.microsoft.com/office/drawing/2014/main" id="{311D37F5-3337-313D-862A-644887E6716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88135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850F87-BBBA-19CD-BE53-8ED05C8131D2}"/>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3" name="矩形 2">
            <a:extLst>
              <a:ext uri="{FF2B5EF4-FFF2-40B4-BE49-F238E27FC236}">
                <a16:creationId xmlns:a16="http://schemas.microsoft.com/office/drawing/2014/main" id="{83FD9990-74A6-0685-E7CE-D86D8081DBA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F36540B5-FE2B-F1F6-0012-7A2B07A0F0FA}"/>
              </a:ext>
            </a:extLst>
          </p:cNvPr>
          <p:cNvSpPr txBox="1"/>
          <p:nvPr/>
        </p:nvSpPr>
        <p:spPr>
          <a:xfrm>
            <a:off x="1067305" y="602725"/>
            <a:ext cx="6094990" cy="3007618"/>
          </a:xfrm>
          <a:prstGeom prst="rect">
            <a:avLst/>
          </a:prstGeom>
          <a:noFill/>
        </p:spPr>
        <p:txBody>
          <a:bodyPr wrap="square">
            <a:spAutoFit/>
          </a:bodyPr>
          <a:lstStyle/>
          <a:p>
            <a:pPr>
              <a:lnSpc>
                <a:spcPct val="150000"/>
              </a:lnSpc>
            </a:pPr>
            <a:r>
              <a:rPr lang="zh-CN" altLang="en-US" sz="1600" b="1" dirty="0"/>
              <a:t>连续的权重</a:t>
            </a:r>
            <a:endParaRPr lang="en-US" altLang="zh-CN" sz="1600" b="1" dirty="0"/>
          </a:p>
          <a:p>
            <a:pPr>
              <a:lnSpc>
                <a:spcPct val="150000"/>
              </a:lnSpc>
            </a:pPr>
            <a:r>
              <a:rPr lang="zh-CN" altLang="en-US" sz="1600" dirty="0"/>
              <a:t>连续的权重是指在神经网络中可以取任意实数值的权重。这些权重是浮点数，可以非常精确地表示。</a:t>
            </a:r>
            <a:endParaRPr lang="en-US" altLang="zh-CN" sz="1600" dirty="0"/>
          </a:p>
          <a:p>
            <a:pPr>
              <a:lnSpc>
                <a:spcPct val="150000"/>
              </a:lnSpc>
            </a:pPr>
            <a:endParaRPr lang="en-US" altLang="zh-CN" sz="1600" dirty="0"/>
          </a:p>
          <a:p>
            <a:pPr>
              <a:lnSpc>
                <a:spcPct val="150000"/>
              </a:lnSpc>
            </a:pPr>
            <a:r>
              <a:rPr lang="zh-CN" altLang="en-US" sz="1600" b="1" dirty="0"/>
              <a:t>离散的权重</a:t>
            </a:r>
            <a:endParaRPr lang="en-US" altLang="zh-CN" sz="1600" b="1" dirty="0"/>
          </a:p>
          <a:p>
            <a:pPr>
              <a:lnSpc>
                <a:spcPct val="150000"/>
              </a:lnSpc>
            </a:pPr>
            <a:r>
              <a:rPr lang="zh-CN" altLang="en-US" sz="1600" dirty="0"/>
              <a:t>离散的权重是指在网络中权重值只能取有限几个值。例如，在量化的神经网络中，权重可能只能取 </a:t>
            </a:r>
            <a:r>
              <a:rPr lang="en-US" altLang="zh-CN" sz="1600" dirty="0"/>
              <a:t>{−1, 0, 1} </a:t>
            </a:r>
            <a:r>
              <a:rPr lang="zh-CN" altLang="en-US" sz="1600" dirty="0"/>
              <a:t>或 </a:t>
            </a:r>
            <a:r>
              <a:rPr lang="en-US" altLang="zh-CN" sz="1600" dirty="0"/>
              <a:t>{0, 1, 2, 3} </a:t>
            </a:r>
            <a:r>
              <a:rPr lang="zh-CN" altLang="en-US" sz="1600" dirty="0"/>
              <a:t>等有限的整数值。</a:t>
            </a:r>
          </a:p>
        </p:txBody>
      </p:sp>
      <p:sp>
        <p:nvSpPr>
          <p:cNvPr id="8" name="文本框 7">
            <a:extLst>
              <a:ext uri="{FF2B5EF4-FFF2-40B4-BE49-F238E27FC236}">
                <a16:creationId xmlns:a16="http://schemas.microsoft.com/office/drawing/2014/main" id="{A322F849-FE88-E048-2182-B85573344E42}"/>
              </a:ext>
            </a:extLst>
          </p:cNvPr>
          <p:cNvSpPr txBox="1"/>
          <p:nvPr/>
        </p:nvSpPr>
        <p:spPr>
          <a:xfrm>
            <a:off x="1067305" y="3986321"/>
            <a:ext cx="6094990" cy="2268954"/>
          </a:xfrm>
          <a:prstGeom prst="rect">
            <a:avLst/>
          </a:prstGeom>
          <a:noFill/>
        </p:spPr>
        <p:txBody>
          <a:bodyPr wrap="square">
            <a:spAutoFit/>
          </a:bodyPr>
          <a:lstStyle/>
          <a:p>
            <a:pPr algn="just">
              <a:lnSpc>
                <a:spcPct val="150000"/>
              </a:lnSpc>
            </a:pPr>
            <a:r>
              <a:rPr lang="zh-CN" altLang="en-US" sz="1600" dirty="0"/>
              <a:t>假设你有一个简单的线性回归模型，模型的任务是根据房屋的大小（平方米）预测其价格。在模型训练阶段，你可能使用连续权重（如权重为 </a:t>
            </a:r>
            <a:r>
              <a:rPr lang="en-US" altLang="zh-CN" sz="1600" dirty="0"/>
              <a:t>0.3057</a:t>
            </a:r>
            <a:r>
              <a:rPr lang="zh-CN" altLang="en-US" sz="1600" dirty="0"/>
              <a:t>），以便精确调整模型以匹配训练数据。然而，当你需要将这个模型部署到一个智能手机应用上时，为了减少应用的大小和提高运算速度，你可能会选择将这个权重量化为最接近的四分之一，即 </a:t>
            </a:r>
            <a:r>
              <a:rPr lang="en-US" altLang="zh-CN" sz="1600" dirty="0"/>
              <a:t>0.25</a:t>
            </a:r>
            <a:r>
              <a:rPr lang="zh-CN" altLang="en-US" sz="1600" dirty="0"/>
              <a:t>，这就是一个离散权重的例子</a:t>
            </a:r>
          </a:p>
        </p:txBody>
      </p:sp>
    </p:spTree>
    <p:extLst>
      <p:ext uri="{BB962C8B-B14F-4D97-AF65-F5344CB8AC3E}">
        <p14:creationId xmlns:p14="http://schemas.microsoft.com/office/powerpoint/2010/main" val="1609531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A6FBEB-DA33-D57A-BC50-DCB58546BB2C}"/>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
        <p:nvSpPr>
          <p:cNvPr id="4" name="文本框 3">
            <a:extLst>
              <a:ext uri="{FF2B5EF4-FFF2-40B4-BE49-F238E27FC236}">
                <a16:creationId xmlns:a16="http://schemas.microsoft.com/office/drawing/2014/main" id="{4118ED76-4F8E-29BB-615A-D281648F2D53}"/>
              </a:ext>
            </a:extLst>
          </p:cNvPr>
          <p:cNvSpPr txBox="1"/>
          <p:nvPr/>
        </p:nvSpPr>
        <p:spPr>
          <a:xfrm>
            <a:off x="1434300" y="1152814"/>
            <a:ext cx="6094990" cy="1615827"/>
          </a:xfrm>
          <a:prstGeom prst="rect">
            <a:avLst/>
          </a:prstGeom>
          <a:noFill/>
        </p:spPr>
        <p:txBody>
          <a:bodyPr wrap="square">
            <a:spAutoFit/>
          </a:bodyPr>
          <a:lstStyle/>
          <a:p>
            <a:pPr>
              <a:lnSpc>
                <a:spcPct val="150000"/>
              </a:lnSpc>
            </a:pPr>
            <a:r>
              <a:rPr lang="zh-CN" altLang="en-US" dirty="0"/>
              <a:t>传统的量化方法，如固定步长量化，通常使用固定的规则来决定如何映射这些值，这可能不是最优的，特别是在模型的不同部分可能需要不同程度的精度时。</a:t>
            </a:r>
          </a:p>
          <a:p>
            <a:endParaRPr lang="zh-CN" altLang="en-US" dirty="0"/>
          </a:p>
        </p:txBody>
      </p:sp>
      <p:sp>
        <p:nvSpPr>
          <p:cNvPr id="5" name="矩形 4">
            <a:extLst>
              <a:ext uri="{FF2B5EF4-FFF2-40B4-BE49-F238E27FC236}">
                <a16:creationId xmlns:a16="http://schemas.microsoft.com/office/drawing/2014/main" id="{B3EDB858-5540-2FA8-EE86-8A0DDB8132F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805693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9E3F35-59B6-7A76-D450-520302781716}"/>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pic>
        <p:nvPicPr>
          <p:cNvPr id="4" name="图片 3">
            <a:extLst>
              <a:ext uri="{FF2B5EF4-FFF2-40B4-BE49-F238E27FC236}">
                <a16:creationId xmlns:a16="http://schemas.microsoft.com/office/drawing/2014/main" id="{7F0C4895-809A-4346-14B4-FA78C6A2C12B}"/>
              </a:ext>
            </a:extLst>
          </p:cNvPr>
          <p:cNvPicPr>
            <a:picLocks noChangeAspect="1"/>
          </p:cNvPicPr>
          <p:nvPr/>
        </p:nvPicPr>
        <p:blipFill>
          <a:blip r:embed="rId2"/>
          <a:stretch>
            <a:fillRect/>
          </a:stretch>
        </p:blipFill>
        <p:spPr>
          <a:xfrm>
            <a:off x="220552" y="269475"/>
            <a:ext cx="6573148" cy="5798265"/>
          </a:xfrm>
          <a:prstGeom prst="rect">
            <a:avLst/>
          </a:prstGeom>
        </p:spPr>
      </p:pic>
      <p:sp>
        <p:nvSpPr>
          <p:cNvPr id="5" name="矩形 4">
            <a:extLst>
              <a:ext uri="{FF2B5EF4-FFF2-40B4-BE49-F238E27FC236}">
                <a16:creationId xmlns:a16="http://schemas.microsoft.com/office/drawing/2014/main" id="{EAB44564-42A6-4DD5-A009-225F5D8AA78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BC5E5FB1-7536-1D6A-2ADB-03710DFA75D7}"/>
              </a:ext>
            </a:extLst>
          </p:cNvPr>
          <p:cNvSpPr txBox="1"/>
          <p:nvPr/>
        </p:nvSpPr>
        <p:spPr>
          <a:xfrm>
            <a:off x="7422280" y="677332"/>
            <a:ext cx="4696312" cy="1991956"/>
          </a:xfrm>
          <a:prstGeom prst="rect">
            <a:avLst/>
          </a:prstGeom>
          <a:noFill/>
        </p:spPr>
        <p:txBody>
          <a:bodyPr wrap="square">
            <a:spAutoFit/>
          </a:bodyPr>
          <a:lstStyle/>
          <a:p>
            <a:pPr algn="just">
              <a:lnSpc>
                <a:spcPct val="200000"/>
              </a:lnSpc>
            </a:pPr>
            <a:r>
              <a:rPr lang="zh-CN" altLang="en-US" sz="1600" dirty="0"/>
              <a:t>权重（</a:t>
            </a:r>
            <a:r>
              <a:rPr lang="en-US" altLang="zh-CN" sz="1600" dirty="0"/>
              <a:t>w</a:t>
            </a:r>
            <a:r>
              <a:rPr lang="zh-CN" altLang="en-US" sz="1600" dirty="0"/>
              <a:t>）和输入数据（</a:t>
            </a:r>
            <a:r>
              <a:rPr lang="en-US" altLang="zh-CN" sz="1600" dirty="0"/>
              <a:t>x</a:t>
            </a:r>
            <a:r>
              <a:rPr lang="zh-CN" altLang="en-US" sz="1600" dirty="0"/>
              <a:t>）首先被量化。</a:t>
            </a:r>
            <a:endParaRPr lang="en-US" altLang="zh-CN" sz="1600" dirty="0"/>
          </a:p>
          <a:p>
            <a:pPr algn="just">
              <a:lnSpc>
                <a:spcPct val="200000"/>
              </a:lnSpc>
            </a:pPr>
            <a:r>
              <a:rPr lang="zh-CN" altLang="en-US" sz="1600" dirty="0"/>
              <a:t>量化步骤使用了一个量化步长（</a:t>
            </a:r>
            <a:r>
              <a:rPr lang="en-US" altLang="zh-CN" sz="1600" dirty="0"/>
              <a:t>s</a:t>
            </a:r>
            <a:r>
              <a:rPr lang="zh-CN" altLang="en-US" sz="1600" dirty="0"/>
              <a:t>）</a:t>
            </a:r>
            <a:endParaRPr lang="en-US" altLang="zh-CN" sz="1600" dirty="0"/>
          </a:p>
          <a:p>
            <a:pPr algn="just">
              <a:lnSpc>
                <a:spcPct val="200000"/>
              </a:lnSpc>
            </a:pPr>
            <a:r>
              <a:rPr lang="en-US" altLang="zh-CN" sz="1600" dirty="0"/>
              <a:t>(Q_P </a:t>
            </a:r>
            <a:r>
              <a:rPr lang="zh-CN" altLang="en-US" sz="1600" dirty="0"/>
              <a:t>和 </a:t>
            </a:r>
            <a:r>
              <a:rPr lang="en-US" altLang="zh-CN" sz="1600" dirty="0"/>
              <a:t>Q_N</a:t>
            </a:r>
            <a:r>
              <a:rPr lang="zh-CN" altLang="en-US" sz="1600" dirty="0"/>
              <a:t>）来定义量化的范围和精度</a:t>
            </a:r>
            <a:r>
              <a:rPr lang="en-US" altLang="zh-CN" sz="1600" dirty="0"/>
              <a:t>---</a:t>
            </a:r>
            <a:r>
              <a:rPr lang="zh-CN" altLang="en-US" sz="1600" dirty="0"/>
              <a:t>量化级别</a:t>
            </a:r>
            <a:endParaRPr lang="en-US" altLang="zh-CN" sz="1600" dirty="0"/>
          </a:p>
          <a:p>
            <a:pPr algn="just">
              <a:lnSpc>
                <a:spcPct val="200000"/>
              </a:lnSpc>
            </a:pPr>
            <a:r>
              <a:rPr lang="en-US" altLang="zh-CN" sz="1600" dirty="0"/>
              <a:t>clip</a:t>
            </a:r>
            <a:r>
              <a:rPr lang="zh-CN" altLang="en-US" sz="1600" dirty="0"/>
              <a:t>函数确保值不会超出指定的范围</a:t>
            </a:r>
          </a:p>
        </p:txBody>
      </p:sp>
      <p:cxnSp>
        <p:nvCxnSpPr>
          <p:cNvPr id="9" name="直接箭头连接符 8">
            <a:extLst>
              <a:ext uri="{FF2B5EF4-FFF2-40B4-BE49-F238E27FC236}">
                <a16:creationId xmlns:a16="http://schemas.microsoft.com/office/drawing/2014/main" id="{8FA8A132-6869-CA04-FF92-32554A5ED621}"/>
              </a:ext>
            </a:extLst>
          </p:cNvPr>
          <p:cNvCxnSpPr/>
          <p:nvPr/>
        </p:nvCxnSpPr>
        <p:spPr>
          <a:xfrm flipV="1">
            <a:off x="4814225" y="1883301"/>
            <a:ext cx="2591809" cy="345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EA763E55-077A-783B-5FF0-77FBBF83B8CD}"/>
              </a:ext>
            </a:extLst>
          </p:cNvPr>
          <p:cNvGrpSpPr/>
          <p:nvPr/>
        </p:nvGrpSpPr>
        <p:grpSpPr>
          <a:xfrm>
            <a:off x="3239414" y="380894"/>
            <a:ext cx="4536000" cy="588600"/>
            <a:chOff x="3239414" y="380894"/>
            <a:chExt cx="4536000" cy="588600"/>
          </a:xfrm>
        </p:grpSpPr>
        <mc:AlternateContent xmlns:mc="http://schemas.openxmlformats.org/markup-compatibility/2006" xmlns:p14="http://schemas.microsoft.com/office/powerpoint/2010/main">
          <mc:Choice Requires="p14">
            <p:contentPart p14:bwMode="auto" r:id="rId3">
              <p14:nvContentPartPr>
                <p14:cNvPr id="10" name="墨迹 9">
                  <a:extLst>
                    <a:ext uri="{FF2B5EF4-FFF2-40B4-BE49-F238E27FC236}">
                      <a16:creationId xmlns:a16="http://schemas.microsoft.com/office/drawing/2014/main" id="{19044FE9-E33B-6FD0-0844-DC048B8564AA}"/>
                    </a:ext>
                  </a:extLst>
                </p14:cNvPr>
                <p14:cNvContentPartPr/>
                <p14:nvPr/>
              </p14:nvContentPartPr>
              <p14:xfrm>
                <a:off x="3239414" y="915134"/>
                <a:ext cx="2179800" cy="54360"/>
              </p14:xfrm>
            </p:contentPart>
          </mc:Choice>
          <mc:Fallback xmlns="">
            <p:pic>
              <p:nvPicPr>
                <p:cNvPr id="10" name="墨迹 9">
                  <a:extLst>
                    <a:ext uri="{FF2B5EF4-FFF2-40B4-BE49-F238E27FC236}">
                      <a16:creationId xmlns:a16="http://schemas.microsoft.com/office/drawing/2014/main" id="{19044FE9-E33B-6FD0-0844-DC048B8564AA}"/>
                    </a:ext>
                  </a:extLst>
                </p:cNvPr>
                <p:cNvPicPr/>
                <p:nvPr/>
              </p:nvPicPr>
              <p:blipFill>
                <a:blip r:embed="rId4"/>
                <a:stretch>
                  <a:fillRect/>
                </a:stretch>
              </p:blipFill>
              <p:spPr>
                <a:xfrm>
                  <a:off x="3233294" y="909014"/>
                  <a:ext cx="21920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墨迹 10">
                  <a:extLst>
                    <a:ext uri="{FF2B5EF4-FFF2-40B4-BE49-F238E27FC236}">
                      <a16:creationId xmlns:a16="http://schemas.microsoft.com/office/drawing/2014/main" id="{B8C7AFBA-4887-1DF4-FBC3-19844CDCEBC2}"/>
                    </a:ext>
                  </a:extLst>
                </p14:cNvPr>
                <p14:cNvContentPartPr/>
                <p14:nvPr/>
              </p14:nvContentPartPr>
              <p14:xfrm>
                <a:off x="4571774" y="380894"/>
                <a:ext cx="3061080" cy="363960"/>
              </p14:xfrm>
            </p:contentPart>
          </mc:Choice>
          <mc:Fallback xmlns="">
            <p:pic>
              <p:nvPicPr>
                <p:cNvPr id="11" name="墨迹 10">
                  <a:extLst>
                    <a:ext uri="{FF2B5EF4-FFF2-40B4-BE49-F238E27FC236}">
                      <a16:creationId xmlns:a16="http://schemas.microsoft.com/office/drawing/2014/main" id="{B8C7AFBA-4887-1DF4-FBC3-19844CDCEBC2}"/>
                    </a:ext>
                  </a:extLst>
                </p:cNvPr>
                <p:cNvPicPr/>
                <p:nvPr/>
              </p:nvPicPr>
              <p:blipFill>
                <a:blip r:embed="rId6"/>
                <a:stretch>
                  <a:fillRect/>
                </a:stretch>
              </p:blipFill>
              <p:spPr>
                <a:xfrm>
                  <a:off x="4565654" y="374774"/>
                  <a:ext cx="3073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墨迹 11">
                  <a:extLst>
                    <a:ext uri="{FF2B5EF4-FFF2-40B4-BE49-F238E27FC236}">
                      <a16:creationId xmlns:a16="http://schemas.microsoft.com/office/drawing/2014/main" id="{21D62F62-66D3-3B35-6A65-21BF2F016038}"/>
                    </a:ext>
                  </a:extLst>
                </p14:cNvPr>
                <p14:cNvContentPartPr/>
                <p14:nvPr/>
              </p14:nvContentPartPr>
              <p14:xfrm>
                <a:off x="7623854" y="587174"/>
                <a:ext cx="151560" cy="206280"/>
              </p14:xfrm>
            </p:contentPart>
          </mc:Choice>
          <mc:Fallback xmlns="">
            <p:pic>
              <p:nvPicPr>
                <p:cNvPr id="12" name="墨迹 11">
                  <a:extLst>
                    <a:ext uri="{FF2B5EF4-FFF2-40B4-BE49-F238E27FC236}">
                      <a16:creationId xmlns:a16="http://schemas.microsoft.com/office/drawing/2014/main" id="{21D62F62-66D3-3B35-6A65-21BF2F016038}"/>
                    </a:ext>
                  </a:extLst>
                </p:cNvPr>
                <p:cNvPicPr/>
                <p:nvPr/>
              </p:nvPicPr>
              <p:blipFill>
                <a:blip r:embed="rId8"/>
                <a:stretch>
                  <a:fillRect/>
                </a:stretch>
              </p:blipFill>
              <p:spPr>
                <a:xfrm>
                  <a:off x="7617734" y="581054"/>
                  <a:ext cx="1638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墨迹 13">
                  <a:extLst>
                    <a:ext uri="{FF2B5EF4-FFF2-40B4-BE49-F238E27FC236}">
                      <a16:creationId xmlns:a16="http://schemas.microsoft.com/office/drawing/2014/main" id="{495BB454-A890-B343-259F-07736DAEF450}"/>
                    </a:ext>
                  </a:extLst>
                </p14:cNvPr>
                <p14:cNvContentPartPr/>
                <p14:nvPr/>
              </p14:nvContentPartPr>
              <p14:xfrm>
                <a:off x="7378694" y="786974"/>
                <a:ext cx="390960" cy="23040"/>
              </p14:xfrm>
            </p:contentPart>
          </mc:Choice>
          <mc:Fallback xmlns="">
            <p:pic>
              <p:nvPicPr>
                <p:cNvPr id="14" name="墨迹 13">
                  <a:extLst>
                    <a:ext uri="{FF2B5EF4-FFF2-40B4-BE49-F238E27FC236}">
                      <a16:creationId xmlns:a16="http://schemas.microsoft.com/office/drawing/2014/main" id="{495BB454-A890-B343-259F-07736DAEF450}"/>
                    </a:ext>
                  </a:extLst>
                </p:cNvPr>
                <p:cNvPicPr/>
                <p:nvPr/>
              </p:nvPicPr>
              <p:blipFill>
                <a:blip r:embed="rId10"/>
                <a:stretch>
                  <a:fillRect/>
                </a:stretch>
              </p:blipFill>
              <p:spPr>
                <a:xfrm>
                  <a:off x="7372574" y="780854"/>
                  <a:ext cx="40320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6" name="墨迹 15">
                <a:extLst>
                  <a:ext uri="{FF2B5EF4-FFF2-40B4-BE49-F238E27FC236}">
                    <a16:creationId xmlns:a16="http://schemas.microsoft.com/office/drawing/2014/main" id="{6E5E261A-99FC-37B8-5C76-411DAC65C0BC}"/>
                  </a:ext>
                </a:extLst>
              </p14:cNvPr>
              <p14:cNvContentPartPr/>
              <p14:nvPr/>
            </p14:nvContentPartPr>
            <p14:xfrm>
              <a:off x="9095534" y="4941014"/>
              <a:ext cx="360" cy="360"/>
            </p14:xfrm>
          </p:contentPart>
        </mc:Choice>
        <mc:Fallback xmlns="">
          <p:pic>
            <p:nvPicPr>
              <p:cNvPr id="16" name="墨迹 15">
                <a:extLst>
                  <a:ext uri="{FF2B5EF4-FFF2-40B4-BE49-F238E27FC236}">
                    <a16:creationId xmlns:a16="http://schemas.microsoft.com/office/drawing/2014/main" id="{6E5E261A-99FC-37B8-5C76-411DAC65C0BC}"/>
                  </a:ext>
                </a:extLst>
              </p:cNvPr>
              <p:cNvPicPr/>
              <p:nvPr/>
            </p:nvPicPr>
            <p:blipFill>
              <a:blip r:embed="rId12"/>
              <a:stretch>
                <a:fillRect/>
              </a:stretch>
            </p:blipFill>
            <p:spPr>
              <a:xfrm>
                <a:off x="9089414" y="493489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6F4C442A-22B7-0AE8-8536-0098DCB104BC}"/>
                  </a:ext>
                </a:extLst>
              </p14:cNvPr>
              <p14:cNvContentPartPr/>
              <p14:nvPr/>
            </p14:nvContentPartPr>
            <p14:xfrm>
              <a:off x="8683334" y="5225774"/>
              <a:ext cx="360" cy="360"/>
            </p14:xfrm>
          </p:contentPart>
        </mc:Choice>
        <mc:Fallback xmlns="">
          <p:pic>
            <p:nvPicPr>
              <p:cNvPr id="17" name="墨迹 16">
                <a:extLst>
                  <a:ext uri="{FF2B5EF4-FFF2-40B4-BE49-F238E27FC236}">
                    <a16:creationId xmlns:a16="http://schemas.microsoft.com/office/drawing/2014/main" id="{6F4C442A-22B7-0AE8-8536-0098DCB104BC}"/>
                  </a:ext>
                </a:extLst>
              </p:cNvPr>
              <p:cNvPicPr/>
              <p:nvPr/>
            </p:nvPicPr>
            <p:blipFill>
              <a:blip r:embed="rId12"/>
              <a:stretch>
                <a:fillRect/>
              </a:stretch>
            </p:blipFill>
            <p:spPr>
              <a:xfrm>
                <a:off x="8677214" y="521965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墨迹 17">
                <a:extLst>
                  <a:ext uri="{FF2B5EF4-FFF2-40B4-BE49-F238E27FC236}">
                    <a16:creationId xmlns:a16="http://schemas.microsoft.com/office/drawing/2014/main" id="{9A56316A-A13F-EF69-BFF4-8DA5C6EE7D18}"/>
                  </a:ext>
                </a:extLst>
              </p14:cNvPr>
              <p14:cNvContentPartPr/>
              <p14:nvPr/>
            </p14:nvContentPartPr>
            <p14:xfrm>
              <a:off x="4431374" y="4618454"/>
              <a:ext cx="712800" cy="620640"/>
            </p14:xfrm>
          </p:contentPart>
        </mc:Choice>
        <mc:Fallback xmlns="">
          <p:pic>
            <p:nvPicPr>
              <p:cNvPr id="18" name="墨迹 17">
                <a:extLst>
                  <a:ext uri="{FF2B5EF4-FFF2-40B4-BE49-F238E27FC236}">
                    <a16:creationId xmlns:a16="http://schemas.microsoft.com/office/drawing/2014/main" id="{9A56316A-A13F-EF69-BFF4-8DA5C6EE7D18}"/>
                  </a:ext>
                </a:extLst>
              </p:cNvPr>
              <p:cNvPicPr/>
              <p:nvPr/>
            </p:nvPicPr>
            <p:blipFill>
              <a:blip r:embed="rId15"/>
              <a:stretch>
                <a:fillRect/>
              </a:stretch>
            </p:blipFill>
            <p:spPr>
              <a:xfrm>
                <a:off x="4425254" y="4612334"/>
                <a:ext cx="72504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墨迹 18">
                <a:extLst>
                  <a:ext uri="{FF2B5EF4-FFF2-40B4-BE49-F238E27FC236}">
                    <a16:creationId xmlns:a16="http://schemas.microsoft.com/office/drawing/2014/main" id="{BE75402C-0E17-27D2-D259-C1BC8D8D99F5}"/>
                  </a:ext>
                </a:extLst>
              </p14:cNvPr>
              <p14:cNvContentPartPr/>
              <p14:nvPr/>
            </p14:nvContentPartPr>
            <p14:xfrm>
              <a:off x="4971374" y="4573094"/>
              <a:ext cx="772200" cy="162360"/>
            </p14:xfrm>
          </p:contentPart>
        </mc:Choice>
        <mc:Fallback xmlns="">
          <p:pic>
            <p:nvPicPr>
              <p:cNvPr id="19" name="墨迹 18">
                <a:extLst>
                  <a:ext uri="{FF2B5EF4-FFF2-40B4-BE49-F238E27FC236}">
                    <a16:creationId xmlns:a16="http://schemas.microsoft.com/office/drawing/2014/main" id="{BE75402C-0E17-27D2-D259-C1BC8D8D99F5}"/>
                  </a:ext>
                </a:extLst>
              </p:cNvPr>
              <p:cNvPicPr/>
              <p:nvPr/>
            </p:nvPicPr>
            <p:blipFill>
              <a:blip r:embed="rId17"/>
              <a:stretch>
                <a:fillRect/>
              </a:stretch>
            </p:blipFill>
            <p:spPr>
              <a:xfrm>
                <a:off x="4965254" y="4566974"/>
                <a:ext cx="7844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墨迹 19">
                <a:extLst>
                  <a:ext uri="{FF2B5EF4-FFF2-40B4-BE49-F238E27FC236}">
                    <a16:creationId xmlns:a16="http://schemas.microsoft.com/office/drawing/2014/main" id="{D5C6D957-A77B-FF6D-9F07-E1674AAD1293}"/>
                  </a:ext>
                </a:extLst>
              </p14:cNvPr>
              <p14:cNvContentPartPr/>
              <p14:nvPr/>
            </p14:nvContentPartPr>
            <p14:xfrm>
              <a:off x="5685974" y="4474814"/>
              <a:ext cx="121320" cy="204480"/>
            </p14:xfrm>
          </p:contentPart>
        </mc:Choice>
        <mc:Fallback xmlns="">
          <p:pic>
            <p:nvPicPr>
              <p:cNvPr id="20" name="墨迹 19">
                <a:extLst>
                  <a:ext uri="{FF2B5EF4-FFF2-40B4-BE49-F238E27FC236}">
                    <a16:creationId xmlns:a16="http://schemas.microsoft.com/office/drawing/2014/main" id="{D5C6D957-A77B-FF6D-9F07-E1674AAD1293}"/>
                  </a:ext>
                </a:extLst>
              </p:cNvPr>
              <p:cNvPicPr/>
              <p:nvPr/>
            </p:nvPicPr>
            <p:blipFill>
              <a:blip r:embed="rId19"/>
              <a:stretch>
                <a:fillRect/>
              </a:stretch>
            </p:blipFill>
            <p:spPr>
              <a:xfrm>
                <a:off x="5679854" y="4468694"/>
                <a:ext cx="133560" cy="216720"/>
              </a:xfrm>
              <a:prstGeom prst="rect">
                <a:avLst/>
              </a:prstGeom>
            </p:spPr>
          </p:pic>
        </mc:Fallback>
      </mc:AlternateContent>
      <p:grpSp>
        <p:nvGrpSpPr>
          <p:cNvPr id="28" name="组合 27">
            <a:extLst>
              <a:ext uri="{FF2B5EF4-FFF2-40B4-BE49-F238E27FC236}">
                <a16:creationId xmlns:a16="http://schemas.microsoft.com/office/drawing/2014/main" id="{169393FD-B84E-B697-73CD-B2F7EC3E4BDA}"/>
              </a:ext>
            </a:extLst>
          </p:cNvPr>
          <p:cNvGrpSpPr/>
          <p:nvPr/>
        </p:nvGrpSpPr>
        <p:grpSpPr>
          <a:xfrm>
            <a:off x="5969899" y="4354419"/>
            <a:ext cx="411449" cy="253440"/>
            <a:chOff x="6230654" y="4365014"/>
            <a:chExt cx="568080" cy="349920"/>
          </a:xfrm>
        </p:grpSpPr>
        <mc:AlternateContent xmlns:mc="http://schemas.openxmlformats.org/markup-compatibility/2006" xmlns:p14="http://schemas.microsoft.com/office/powerpoint/2010/main">
          <mc:Choice Requires="p14">
            <p:contentPart p14:bwMode="auto" r:id="rId20">
              <p14:nvContentPartPr>
                <p14:cNvPr id="22" name="墨迹 21">
                  <a:extLst>
                    <a:ext uri="{FF2B5EF4-FFF2-40B4-BE49-F238E27FC236}">
                      <a16:creationId xmlns:a16="http://schemas.microsoft.com/office/drawing/2014/main" id="{88E07F3D-C080-6E14-ECB9-59969C5BDC3E}"/>
                    </a:ext>
                  </a:extLst>
                </p14:cNvPr>
                <p14:cNvContentPartPr/>
                <p14:nvPr/>
              </p14:nvContentPartPr>
              <p14:xfrm>
                <a:off x="6230654" y="4365014"/>
                <a:ext cx="194400" cy="342000"/>
              </p14:xfrm>
            </p:contentPart>
          </mc:Choice>
          <mc:Fallback xmlns="">
            <p:pic>
              <p:nvPicPr>
                <p:cNvPr id="22" name="墨迹 21">
                  <a:extLst>
                    <a:ext uri="{FF2B5EF4-FFF2-40B4-BE49-F238E27FC236}">
                      <a16:creationId xmlns:a16="http://schemas.microsoft.com/office/drawing/2014/main" id="{88E07F3D-C080-6E14-ECB9-59969C5BDC3E}"/>
                    </a:ext>
                  </a:extLst>
                </p:cNvPr>
                <p:cNvPicPr/>
                <p:nvPr/>
              </p:nvPicPr>
              <p:blipFill>
                <a:blip r:embed="rId21"/>
                <a:stretch>
                  <a:fillRect/>
                </a:stretch>
              </p:blipFill>
              <p:spPr>
                <a:xfrm>
                  <a:off x="6222202" y="4356576"/>
                  <a:ext cx="211304" cy="35887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墨迹 23">
                  <a:extLst>
                    <a:ext uri="{FF2B5EF4-FFF2-40B4-BE49-F238E27FC236}">
                      <a16:creationId xmlns:a16="http://schemas.microsoft.com/office/drawing/2014/main" id="{F5BE1C91-4288-B58E-1A30-2D18DDC649F6}"/>
                    </a:ext>
                  </a:extLst>
                </p14:cNvPr>
                <p14:cNvContentPartPr/>
                <p14:nvPr/>
              </p14:nvContentPartPr>
              <p14:xfrm>
                <a:off x="6576254" y="4583894"/>
                <a:ext cx="222480" cy="131040"/>
              </p14:xfrm>
            </p:contentPart>
          </mc:Choice>
          <mc:Fallback xmlns="">
            <p:pic>
              <p:nvPicPr>
                <p:cNvPr id="24" name="墨迹 23">
                  <a:extLst>
                    <a:ext uri="{FF2B5EF4-FFF2-40B4-BE49-F238E27FC236}">
                      <a16:creationId xmlns:a16="http://schemas.microsoft.com/office/drawing/2014/main" id="{F5BE1C91-4288-B58E-1A30-2D18DDC649F6}"/>
                    </a:ext>
                  </a:extLst>
                </p:cNvPr>
                <p:cNvPicPr/>
                <p:nvPr/>
              </p:nvPicPr>
              <p:blipFill>
                <a:blip r:embed="rId23"/>
                <a:stretch>
                  <a:fillRect/>
                </a:stretch>
              </p:blipFill>
              <p:spPr>
                <a:xfrm>
                  <a:off x="6567812" y="4575456"/>
                  <a:ext cx="239365" cy="147916"/>
                </a:xfrm>
                <a:prstGeom prst="rect">
                  <a:avLst/>
                </a:prstGeom>
              </p:spPr>
            </p:pic>
          </mc:Fallback>
        </mc:AlternateContent>
      </p:grpSp>
      <p:grpSp>
        <p:nvGrpSpPr>
          <p:cNvPr id="27" name="组合 26">
            <a:extLst>
              <a:ext uri="{FF2B5EF4-FFF2-40B4-BE49-F238E27FC236}">
                <a16:creationId xmlns:a16="http://schemas.microsoft.com/office/drawing/2014/main" id="{E348CFFC-A9FE-4CFE-0827-D0B26CD8C0DA}"/>
              </a:ext>
            </a:extLst>
          </p:cNvPr>
          <p:cNvGrpSpPr/>
          <p:nvPr/>
        </p:nvGrpSpPr>
        <p:grpSpPr>
          <a:xfrm>
            <a:off x="6394507" y="4472747"/>
            <a:ext cx="192703" cy="165174"/>
            <a:chOff x="7273574" y="4444574"/>
            <a:chExt cx="181440" cy="155520"/>
          </a:xfrm>
        </p:grpSpPr>
        <mc:AlternateContent xmlns:mc="http://schemas.openxmlformats.org/markup-compatibility/2006" xmlns:p14="http://schemas.microsoft.com/office/powerpoint/2010/main">
          <mc:Choice Requires="p14">
            <p:contentPart p14:bwMode="auto" r:id="rId24">
              <p14:nvContentPartPr>
                <p14:cNvPr id="25" name="墨迹 24">
                  <a:extLst>
                    <a:ext uri="{FF2B5EF4-FFF2-40B4-BE49-F238E27FC236}">
                      <a16:creationId xmlns:a16="http://schemas.microsoft.com/office/drawing/2014/main" id="{903842E7-DC74-2A7B-9DC8-469F36451E7F}"/>
                    </a:ext>
                  </a:extLst>
                </p14:cNvPr>
                <p14:cNvContentPartPr/>
                <p14:nvPr/>
              </p14:nvContentPartPr>
              <p14:xfrm>
                <a:off x="7273574" y="4462574"/>
                <a:ext cx="174960" cy="137520"/>
              </p14:xfrm>
            </p:contentPart>
          </mc:Choice>
          <mc:Fallback xmlns="">
            <p:pic>
              <p:nvPicPr>
                <p:cNvPr id="25" name="墨迹 24">
                  <a:extLst>
                    <a:ext uri="{FF2B5EF4-FFF2-40B4-BE49-F238E27FC236}">
                      <a16:creationId xmlns:a16="http://schemas.microsoft.com/office/drawing/2014/main" id="{903842E7-DC74-2A7B-9DC8-469F36451E7F}"/>
                    </a:ext>
                  </a:extLst>
                </p:cNvPr>
                <p:cNvPicPr/>
                <p:nvPr/>
              </p:nvPicPr>
              <p:blipFill>
                <a:blip r:embed="rId25"/>
                <a:stretch>
                  <a:fillRect/>
                </a:stretch>
              </p:blipFill>
              <p:spPr>
                <a:xfrm>
                  <a:off x="7267810" y="4456816"/>
                  <a:ext cx="186488" cy="14903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墨迹 25">
                  <a:extLst>
                    <a:ext uri="{FF2B5EF4-FFF2-40B4-BE49-F238E27FC236}">
                      <a16:creationId xmlns:a16="http://schemas.microsoft.com/office/drawing/2014/main" id="{377DDB86-5AF5-CAE9-AAB4-E67A80D905F2}"/>
                    </a:ext>
                  </a:extLst>
                </p14:cNvPr>
                <p14:cNvContentPartPr/>
                <p14:nvPr/>
              </p14:nvContentPartPr>
              <p14:xfrm>
                <a:off x="7332974" y="4444574"/>
                <a:ext cx="122040" cy="105480"/>
              </p14:xfrm>
            </p:contentPart>
          </mc:Choice>
          <mc:Fallback xmlns="">
            <p:pic>
              <p:nvPicPr>
                <p:cNvPr id="26" name="墨迹 25">
                  <a:extLst>
                    <a:ext uri="{FF2B5EF4-FFF2-40B4-BE49-F238E27FC236}">
                      <a16:creationId xmlns:a16="http://schemas.microsoft.com/office/drawing/2014/main" id="{377DDB86-5AF5-CAE9-AAB4-E67A80D905F2}"/>
                    </a:ext>
                  </a:extLst>
                </p:cNvPr>
                <p:cNvPicPr/>
                <p:nvPr/>
              </p:nvPicPr>
              <p:blipFill>
                <a:blip r:embed="rId27"/>
                <a:stretch>
                  <a:fillRect/>
                </a:stretch>
              </p:blipFill>
              <p:spPr>
                <a:xfrm>
                  <a:off x="7327211" y="4438808"/>
                  <a:ext cx="133566" cy="117012"/>
                </a:xfrm>
                <a:prstGeom prst="rect">
                  <a:avLst/>
                </a:prstGeom>
              </p:spPr>
            </p:pic>
          </mc:Fallback>
        </mc:AlternateContent>
      </p:grpSp>
      <p:grpSp>
        <p:nvGrpSpPr>
          <p:cNvPr id="34" name="组合 33">
            <a:extLst>
              <a:ext uri="{FF2B5EF4-FFF2-40B4-BE49-F238E27FC236}">
                <a16:creationId xmlns:a16="http://schemas.microsoft.com/office/drawing/2014/main" id="{9C7E2FA3-0FF1-1B0D-FF25-0102B39289C1}"/>
              </a:ext>
            </a:extLst>
          </p:cNvPr>
          <p:cNvGrpSpPr/>
          <p:nvPr/>
        </p:nvGrpSpPr>
        <p:grpSpPr>
          <a:xfrm>
            <a:off x="6617440" y="4361926"/>
            <a:ext cx="448734" cy="289734"/>
            <a:chOff x="7893854" y="4298774"/>
            <a:chExt cx="594360" cy="383760"/>
          </a:xfrm>
        </p:grpSpPr>
        <mc:AlternateContent xmlns:mc="http://schemas.openxmlformats.org/markup-compatibility/2006" xmlns:p14="http://schemas.microsoft.com/office/powerpoint/2010/main">
          <mc:Choice Requires="p14">
            <p:contentPart p14:bwMode="auto" r:id="rId28">
              <p14:nvContentPartPr>
                <p14:cNvPr id="29" name="墨迹 28">
                  <a:extLst>
                    <a:ext uri="{FF2B5EF4-FFF2-40B4-BE49-F238E27FC236}">
                      <a16:creationId xmlns:a16="http://schemas.microsoft.com/office/drawing/2014/main" id="{D8D6E9D1-A47A-B38D-4EF9-6CF451A06978}"/>
                    </a:ext>
                  </a:extLst>
                </p14:cNvPr>
                <p14:cNvContentPartPr/>
                <p14:nvPr/>
              </p14:nvContentPartPr>
              <p14:xfrm>
                <a:off x="7893854" y="4298774"/>
                <a:ext cx="330840" cy="383760"/>
              </p14:xfrm>
            </p:contentPart>
          </mc:Choice>
          <mc:Fallback xmlns="">
            <p:pic>
              <p:nvPicPr>
                <p:cNvPr id="29" name="墨迹 28">
                  <a:extLst>
                    <a:ext uri="{FF2B5EF4-FFF2-40B4-BE49-F238E27FC236}">
                      <a16:creationId xmlns:a16="http://schemas.microsoft.com/office/drawing/2014/main" id="{D8D6E9D1-A47A-B38D-4EF9-6CF451A06978}"/>
                    </a:ext>
                  </a:extLst>
                </p:cNvPr>
                <p:cNvPicPr/>
                <p:nvPr/>
              </p:nvPicPr>
              <p:blipFill>
                <a:blip r:embed="rId29"/>
                <a:stretch>
                  <a:fillRect/>
                </a:stretch>
              </p:blipFill>
              <p:spPr>
                <a:xfrm>
                  <a:off x="7885750" y="4290670"/>
                  <a:ext cx="347048" cy="39996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墨迹 29">
                  <a:extLst>
                    <a:ext uri="{FF2B5EF4-FFF2-40B4-BE49-F238E27FC236}">
                      <a16:creationId xmlns:a16="http://schemas.microsoft.com/office/drawing/2014/main" id="{E69E127C-AAFA-84BB-9FF1-81DE32F3F28C}"/>
                    </a:ext>
                  </a:extLst>
                </p14:cNvPr>
                <p14:cNvContentPartPr/>
                <p14:nvPr/>
              </p14:nvContentPartPr>
              <p14:xfrm>
                <a:off x="8380934" y="4583894"/>
                <a:ext cx="107280" cy="55800"/>
              </p14:xfrm>
            </p:contentPart>
          </mc:Choice>
          <mc:Fallback xmlns="">
            <p:pic>
              <p:nvPicPr>
                <p:cNvPr id="30" name="墨迹 29">
                  <a:extLst>
                    <a:ext uri="{FF2B5EF4-FFF2-40B4-BE49-F238E27FC236}">
                      <a16:creationId xmlns:a16="http://schemas.microsoft.com/office/drawing/2014/main" id="{E69E127C-AAFA-84BB-9FF1-81DE32F3F28C}"/>
                    </a:ext>
                  </a:extLst>
                </p:cNvPr>
                <p:cNvPicPr/>
                <p:nvPr/>
              </p:nvPicPr>
              <p:blipFill>
                <a:blip r:embed="rId31"/>
                <a:stretch>
                  <a:fillRect/>
                </a:stretch>
              </p:blipFill>
              <p:spPr>
                <a:xfrm>
                  <a:off x="8372828" y="4575786"/>
                  <a:ext cx="123491" cy="7201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墨迹 32">
                  <a:extLst>
                    <a:ext uri="{FF2B5EF4-FFF2-40B4-BE49-F238E27FC236}">
                      <a16:creationId xmlns:a16="http://schemas.microsoft.com/office/drawing/2014/main" id="{8C448207-F84C-3040-0D0C-ED90C4FEBC05}"/>
                    </a:ext>
                  </a:extLst>
                </p14:cNvPr>
                <p14:cNvContentPartPr/>
                <p14:nvPr/>
              </p14:nvContentPartPr>
              <p14:xfrm>
                <a:off x="8372294" y="4583894"/>
                <a:ext cx="105840" cy="80640"/>
              </p14:xfrm>
            </p:contentPart>
          </mc:Choice>
          <mc:Fallback xmlns="">
            <p:pic>
              <p:nvPicPr>
                <p:cNvPr id="33" name="墨迹 32">
                  <a:extLst>
                    <a:ext uri="{FF2B5EF4-FFF2-40B4-BE49-F238E27FC236}">
                      <a16:creationId xmlns:a16="http://schemas.microsoft.com/office/drawing/2014/main" id="{8C448207-F84C-3040-0D0C-ED90C4FEBC05}"/>
                    </a:ext>
                  </a:extLst>
                </p:cNvPr>
                <p:cNvPicPr/>
                <p:nvPr/>
              </p:nvPicPr>
              <p:blipFill>
                <a:blip r:embed="rId33"/>
                <a:stretch>
                  <a:fillRect/>
                </a:stretch>
              </p:blipFill>
              <p:spPr>
                <a:xfrm>
                  <a:off x="8364189" y="4575782"/>
                  <a:ext cx="122050" cy="96863"/>
                </a:xfrm>
                <a:prstGeom prst="rect">
                  <a:avLst/>
                </a:prstGeom>
              </p:spPr>
            </p:pic>
          </mc:Fallback>
        </mc:AlternateContent>
      </p:grpSp>
      <p:grpSp>
        <p:nvGrpSpPr>
          <p:cNvPr id="55" name="组合 54">
            <a:extLst>
              <a:ext uri="{FF2B5EF4-FFF2-40B4-BE49-F238E27FC236}">
                <a16:creationId xmlns:a16="http://schemas.microsoft.com/office/drawing/2014/main" id="{A47DBDAC-2049-4DEA-F915-0EC05C355904}"/>
              </a:ext>
            </a:extLst>
          </p:cNvPr>
          <p:cNvGrpSpPr/>
          <p:nvPr/>
        </p:nvGrpSpPr>
        <p:grpSpPr>
          <a:xfrm>
            <a:off x="6149994" y="4812461"/>
            <a:ext cx="674846" cy="364826"/>
            <a:chOff x="7480214" y="4995734"/>
            <a:chExt cx="891000" cy="481680"/>
          </a:xfrm>
        </p:grpSpPr>
        <mc:AlternateContent xmlns:mc="http://schemas.openxmlformats.org/markup-compatibility/2006" xmlns:p14="http://schemas.microsoft.com/office/powerpoint/2010/main">
          <mc:Choice Requires="p14">
            <p:contentPart p14:bwMode="auto" r:id="rId34">
              <p14:nvContentPartPr>
                <p14:cNvPr id="35" name="墨迹 34">
                  <a:extLst>
                    <a:ext uri="{FF2B5EF4-FFF2-40B4-BE49-F238E27FC236}">
                      <a16:creationId xmlns:a16="http://schemas.microsoft.com/office/drawing/2014/main" id="{F8B14A4E-FD53-A47C-2DD5-B0CFB4702EE0}"/>
                    </a:ext>
                  </a:extLst>
                </p14:cNvPr>
                <p14:cNvContentPartPr/>
                <p14:nvPr/>
              </p14:nvContentPartPr>
              <p14:xfrm>
                <a:off x="8078894" y="4995734"/>
                <a:ext cx="53640" cy="150120"/>
              </p14:xfrm>
            </p:contentPart>
          </mc:Choice>
          <mc:Fallback xmlns="">
            <p:pic>
              <p:nvPicPr>
                <p:cNvPr id="35" name="墨迹 34">
                  <a:extLst>
                    <a:ext uri="{FF2B5EF4-FFF2-40B4-BE49-F238E27FC236}">
                      <a16:creationId xmlns:a16="http://schemas.microsoft.com/office/drawing/2014/main" id="{F8B14A4E-FD53-A47C-2DD5-B0CFB4702EE0}"/>
                    </a:ext>
                  </a:extLst>
                </p:cNvPr>
                <p:cNvPicPr/>
                <p:nvPr/>
              </p:nvPicPr>
              <p:blipFill>
                <a:blip r:embed="rId35"/>
                <a:stretch>
                  <a:fillRect/>
                </a:stretch>
              </p:blipFill>
              <p:spPr>
                <a:xfrm>
                  <a:off x="8070824" y="4987658"/>
                  <a:ext cx="69779" cy="16627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墨迹 35">
                  <a:extLst>
                    <a:ext uri="{FF2B5EF4-FFF2-40B4-BE49-F238E27FC236}">
                      <a16:creationId xmlns:a16="http://schemas.microsoft.com/office/drawing/2014/main" id="{78AD059A-549C-34CF-4FC3-890A4C6049C5}"/>
                    </a:ext>
                  </a:extLst>
                </p14:cNvPr>
                <p14:cNvContentPartPr/>
                <p14:nvPr/>
              </p14:nvContentPartPr>
              <p14:xfrm>
                <a:off x="8078174" y="5053334"/>
                <a:ext cx="230040" cy="45720"/>
              </p14:xfrm>
            </p:contentPart>
          </mc:Choice>
          <mc:Fallback xmlns="">
            <p:pic>
              <p:nvPicPr>
                <p:cNvPr id="36" name="墨迹 35">
                  <a:extLst>
                    <a:ext uri="{FF2B5EF4-FFF2-40B4-BE49-F238E27FC236}">
                      <a16:creationId xmlns:a16="http://schemas.microsoft.com/office/drawing/2014/main" id="{78AD059A-549C-34CF-4FC3-890A4C6049C5}"/>
                    </a:ext>
                  </a:extLst>
                </p:cNvPr>
                <p:cNvPicPr/>
                <p:nvPr/>
              </p:nvPicPr>
              <p:blipFill>
                <a:blip r:embed="rId37"/>
                <a:stretch>
                  <a:fillRect/>
                </a:stretch>
              </p:blipFill>
              <p:spPr>
                <a:xfrm>
                  <a:off x="8070094" y="5045321"/>
                  <a:ext cx="246200" cy="6174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墨迹 36">
                  <a:extLst>
                    <a:ext uri="{FF2B5EF4-FFF2-40B4-BE49-F238E27FC236}">
                      <a16:creationId xmlns:a16="http://schemas.microsoft.com/office/drawing/2014/main" id="{1CE1884B-BFE3-D9F3-FDF5-6AED6BD024ED}"/>
                    </a:ext>
                  </a:extLst>
                </p14:cNvPr>
                <p14:cNvContentPartPr/>
                <p14:nvPr/>
              </p14:nvContentPartPr>
              <p14:xfrm>
                <a:off x="8186534" y="5140814"/>
                <a:ext cx="6840" cy="166320"/>
              </p14:xfrm>
            </p:contentPart>
          </mc:Choice>
          <mc:Fallback xmlns="">
            <p:pic>
              <p:nvPicPr>
                <p:cNvPr id="37" name="墨迹 36">
                  <a:extLst>
                    <a:ext uri="{FF2B5EF4-FFF2-40B4-BE49-F238E27FC236}">
                      <a16:creationId xmlns:a16="http://schemas.microsoft.com/office/drawing/2014/main" id="{1CE1884B-BFE3-D9F3-FDF5-6AED6BD024ED}"/>
                    </a:ext>
                  </a:extLst>
                </p:cNvPr>
                <p:cNvPicPr/>
                <p:nvPr/>
              </p:nvPicPr>
              <p:blipFill>
                <a:blip r:embed="rId39"/>
                <a:stretch>
                  <a:fillRect/>
                </a:stretch>
              </p:blipFill>
              <p:spPr>
                <a:xfrm>
                  <a:off x="8178782" y="5132736"/>
                  <a:ext cx="22344" cy="18247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墨迹 37">
                  <a:extLst>
                    <a:ext uri="{FF2B5EF4-FFF2-40B4-BE49-F238E27FC236}">
                      <a16:creationId xmlns:a16="http://schemas.microsoft.com/office/drawing/2014/main" id="{D8026BE7-1C55-675A-E30A-A8B9CD5BF5CC}"/>
                    </a:ext>
                  </a:extLst>
                </p14:cNvPr>
                <p14:cNvContentPartPr/>
                <p14:nvPr/>
              </p14:nvContentPartPr>
              <p14:xfrm>
                <a:off x="8186894" y="5176454"/>
                <a:ext cx="87120" cy="111600"/>
              </p14:xfrm>
            </p:contentPart>
          </mc:Choice>
          <mc:Fallback xmlns="">
            <p:pic>
              <p:nvPicPr>
                <p:cNvPr id="38" name="墨迹 37">
                  <a:extLst>
                    <a:ext uri="{FF2B5EF4-FFF2-40B4-BE49-F238E27FC236}">
                      <a16:creationId xmlns:a16="http://schemas.microsoft.com/office/drawing/2014/main" id="{D8026BE7-1C55-675A-E30A-A8B9CD5BF5CC}"/>
                    </a:ext>
                  </a:extLst>
                </p:cNvPr>
                <p:cNvPicPr/>
                <p:nvPr/>
              </p:nvPicPr>
              <p:blipFill>
                <a:blip r:embed="rId41"/>
                <a:stretch>
                  <a:fillRect/>
                </a:stretch>
              </p:blipFill>
              <p:spPr>
                <a:xfrm>
                  <a:off x="8178801" y="5168381"/>
                  <a:ext cx="103306" cy="12774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墨迹 39">
                  <a:extLst>
                    <a:ext uri="{FF2B5EF4-FFF2-40B4-BE49-F238E27FC236}">
                      <a16:creationId xmlns:a16="http://schemas.microsoft.com/office/drawing/2014/main" id="{262BAC04-BE4F-09CE-2BE9-0B074DCB3B92}"/>
                    </a:ext>
                  </a:extLst>
                </p14:cNvPr>
                <p14:cNvContentPartPr/>
                <p14:nvPr/>
              </p14:nvContentPartPr>
              <p14:xfrm>
                <a:off x="8186894" y="5227934"/>
                <a:ext cx="41760" cy="34560"/>
              </p14:xfrm>
            </p:contentPart>
          </mc:Choice>
          <mc:Fallback xmlns="">
            <p:pic>
              <p:nvPicPr>
                <p:cNvPr id="40" name="墨迹 39">
                  <a:extLst>
                    <a:ext uri="{FF2B5EF4-FFF2-40B4-BE49-F238E27FC236}">
                      <a16:creationId xmlns:a16="http://schemas.microsoft.com/office/drawing/2014/main" id="{262BAC04-BE4F-09CE-2BE9-0B074DCB3B92}"/>
                    </a:ext>
                  </a:extLst>
                </p:cNvPr>
                <p:cNvPicPr/>
                <p:nvPr/>
              </p:nvPicPr>
              <p:blipFill>
                <a:blip r:embed="rId43"/>
                <a:stretch>
                  <a:fillRect/>
                </a:stretch>
              </p:blipFill>
              <p:spPr>
                <a:xfrm>
                  <a:off x="8178827" y="5219886"/>
                  <a:ext cx="57895" cy="5065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墨迹 40">
                  <a:extLst>
                    <a:ext uri="{FF2B5EF4-FFF2-40B4-BE49-F238E27FC236}">
                      <a16:creationId xmlns:a16="http://schemas.microsoft.com/office/drawing/2014/main" id="{8050475F-47ED-3F63-FD3D-1C064EDF2897}"/>
                    </a:ext>
                  </a:extLst>
                </p14:cNvPr>
                <p14:cNvContentPartPr/>
                <p14:nvPr/>
              </p14:nvContentPartPr>
              <p14:xfrm>
                <a:off x="8175014" y="5298134"/>
                <a:ext cx="60120" cy="12960"/>
              </p14:xfrm>
            </p:contentPart>
          </mc:Choice>
          <mc:Fallback xmlns="">
            <p:pic>
              <p:nvPicPr>
                <p:cNvPr id="41" name="墨迹 40">
                  <a:extLst>
                    <a:ext uri="{FF2B5EF4-FFF2-40B4-BE49-F238E27FC236}">
                      <a16:creationId xmlns:a16="http://schemas.microsoft.com/office/drawing/2014/main" id="{8050475F-47ED-3F63-FD3D-1C064EDF2897}"/>
                    </a:ext>
                  </a:extLst>
                </p:cNvPr>
                <p:cNvPicPr/>
                <p:nvPr/>
              </p:nvPicPr>
              <p:blipFill>
                <a:blip r:embed="rId45"/>
                <a:stretch>
                  <a:fillRect/>
                </a:stretch>
              </p:blipFill>
              <p:spPr>
                <a:xfrm>
                  <a:off x="8166966" y="5289974"/>
                  <a:ext cx="76215" cy="29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墨迹 41">
                  <a:extLst>
                    <a:ext uri="{FF2B5EF4-FFF2-40B4-BE49-F238E27FC236}">
                      <a16:creationId xmlns:a16="http://schemas.microsoft.com/office/drawing/2014/main" id="{B33CD992-8CD8-CB12-3494-9CB467AD366E}"/>
                    </a:ext>
                  </a:extLst>
                </p14:cNvPr>
                <p14:cNvContentPartPr/>
                <p14:nvPr/>
              </p14:nvContentPartPr>
              <p14:xfrm>
                <a:off x="8180054" y="5340614"/>
                <a:ext cx="13680" cy="111960"/>
              </p14:xfrm>
            </p:contentPart>
          </mc:Choice>
          <mc:Fallback xmlns="">
            <p:pic>
              <p:nvPicPr>
                <p:cNvPr id="42" name="墨迹 41">
                  <a:extLst>
                    <a:ext uri="{FF2B5EF4-FFF2-40B4-BE49-F238E27FC236}">
                      <a16:creationId xmlns:a16="http://schemas.microsoft.com/office/drawing/2014/main" id="{B33CD992-8CD8-CB12-3494-9CB467AD366E}"/>
                    </a:ext>
                  </a:extLst>
                </p:cNvPr>
                <p:cNvPicPr/>
                <p:nvPr/>
              </p:nvPicPr>
              <p:blipFill>
                <a:blip r:embed="rId47"/>
                <a:stretch>
                  <a:fillRect/>
                </a:stretch>
              </p:blipFill>
              <p:spPr>
                <a:xfrm>
                  <a:off x="8172035" y="5332549"/>
                  <a:ext cx="29719" cy="1280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墨迹 42">
                  <a:extLst>
                    <a:ext uri="{FF2B5EF4-FFF2-40B4-BE49-F238E27FC236}">
                      <a16:creationId xmlns:a16="http://schemas.microsoft.com/office/drawing/2014/main" id="{044622BA-29C0-F58F-4136-8D80A2B9BF5D}"/>
                    </a:ext>
                  </a:extLst>
                </p14:cNvPr>
                <p14:cNvContentPartPr/>
                <p14:nvPr/>
              </p14:nvContentPartPr>
              <p14:xfrm>
                <a:off x="8208854" y="5352134"/>
                <a:ext cx="112680" cy="104760"/>
              </p14:xfrm>
            </p:contentPart>
          </mc:Choice>
          <mc:Fallback xmlns="">
            <p:pic>
              <p:nvPicPr>
                <p:cNvPr id="43" name="墨迹 42">
                  <a:extLst>
                    <a:ext uri="{FF2B5EF4-FFF2-40B4-BE49-F238E27FC236}">
                      <a16:creationId xmlns:a16="http://schemas.microsoft.com/office/drawing/2014/main" id="{044622BA-29C0-F58F-4136-8D80A2B9BF5D}"/>
                    </a:ext>
                  </a:extLst>
                </p:cNvPr>
                <p:cNvPicPr/>
                <p:nvPr/>
              </p:nvPicPr>
              <p:blipFill>
                <a:blip r:embed="rId49"/>
                <a:stretch>
                  <a:fillRect/>
                </a:stretch>
              </p:blipFill>
              <p:spPr>
                <a:xfrm>
                  <a:off x="8200771" y="5344076"/>
                  <a:ext cx="128845" cy="12087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墨迹 43">
                  <a:extLst>
                    <a:ext uri="{FF2B5EF4-FFF2-40B4-BE49-F238E27FC236}">
                      <a16:creationId xmlns:a16="http://schemas.microsoft.com/office/drawing/2014/main" id="{DDD2B987-7912-34CC-4566-5E2E260346A8}"/>
                    </a:ext>
                  </a:extLst>
                </p14:cNvPr>
                <p14:cNvContentPartPr/>
                <p14:nvPr/>
              </p14:nvContentPartPr>
              <p14:xfrm>
                <a:off x="8199134" y="5413694"/>
                <a:ext cx="172080" cy="48600"/>
              </p14:xfrm>
            </p:contentPart>
          </mc:Choice>
          <mc:Fallback xmlns="">
            <p:pic>
              <p:nvPicPr>
                <p:cNvPr id="44" name="墨迹 43">
                  <a:extLst>
                    <a:ext uri="{FF2B5EF4-FFF2-40B4-BE49-F238E27FC236}">
                      <a16:creationId xmlns:a16="http://schemas.microsoft.com/office/drawing/2014/main" id="{DDD2B987-7912-34CC-4566-5E2E260346A8}"/>
                    </a:ext>
                  </a:extLst>
                </p:cNvPr>
                <p:cNvPicPr/>
                <p:nvPr/>
              </p:nvPicPr>
              <p:blipFill>
                <a:blip r:embed="rId51"/>
                <a:stretch>
                  <a:fillRect/>
                </a:stretch>
              </p:blipFill>
              <p:spPr>
                <a:xfrm>
                  <a:off x="8191075" y="5405594"/>
                  <a:ext cx="188198"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墨迹 45">
                  <a:extLst>
                    <a:ext uri="{FF2B5EF4-FFF2-40B4-BE49-F238E27FC236}">
                      <a16:creationId xmlns:a16="http://schemas.microsoft.com/office/drawing/2014/main" id="{4162DD21-BCB7-36AD-4E80-D15AA7D0EE18}"/>
                    </a:ext>
                  </a:extLst>
                </p14:cNvPr>
                <p14:cNvContentPartPr/>
                <p14:nvPr/>
              </p14:nvContentPartPr>
              <p14:xfrm>
                <a:off x="7484534" y="5213894"/>
                <a:ext cx="6840" cy="112320"/>
              </p14:xfrm>
            </p:contentPart>
          </mc:Choice>
          <mc:Fallback xmlns="">
            <p:pic>
              <p:nvPicPr>
                <p:cNvPr id="46" name="墨迹 45">
                  <a:extLst>
                    <a:ext uri="{FF2B5EF4-FFF2-40B4-BE49-F238E27FC236}">
                      <a16:creationId xmlns:a16="http://schemas.microsoft.com/office/drawing/2014/main" id="{4162DD21-BCB7-36AD-4E80-D15AA7D0EE18}"/>
                    </a:ext>
                  </a:extLst>
                </p:cNvPr>
                <p:cNvPicPr/>
                <p:nvPr/>
              </p:nvPicPr>
              <p:blipFill>
                <a:blip r:embed="rId53"/>
                <a:stretch>
                  <a:fillRect/>
                </a:stretch>
              </p:blipFill>
              <p:spPr>
                <a:xfrm>
                  <a:off x="7476228" y="5205803"/>
                  <a:ext cx="23451" cy="12850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墨迹 46">
                  <a:extLst>
                    <a:ext uri="{FF2B5EF4-FFF2-40B4-BE49-F238E27FC236}">
                      <a16:creationId xmlns:a16="http://schemas.microsoft.com/office/drawing/2014/main" id="{50252544-8A48-5D09-16D0-A5238F581667}"/>
                    </a:ext>
                  </a:extLst>
                </p14:cNvPr>
                <p14:cNvContentPartPr/>
                <p14:nvPr/>
              </p14:nvContentPartPr>
              <p14:xfrm>
                <a:off x="7496414" y="5104094"/>
                <a:ext cx="49680" cy="373320"/>
              </p14:xfrm>
            </p:contentPart>
          </mc:Choice>
          <mc:Fallback xmlns="">
            <p:pic>
              <p:nvPicPr>
                <p:cNvPr id="47" name="墨迹 46">
                  <a:extLst>
                    <a:ext uri="{FF2B5EF4-FFF2-40B4-BE49-F238E27FC236}">
                      <a16:creationId xmlns:a16="http://schemas.microsoft.com/office/drawing/2014/main" id="{50252544-8A48-5D09-16D0-A5238F581667}"/>
                    </a:ext>
                  </a:extLst>
                </p:cNvPr>
                <p:cNvPicPr/>
                <p:nvPr/>
              </p:nvPicPr>
              <p:blipFill>
                <a:blip r:embed="rId55"/>
                <a:stretch>
                  <a:fillRect/>
                </a:stretch>
              </p:blipFill>
              <p:spPr>
                <a:xfrm>
                  <a:off x="7488371" y="5096020"/>
                  <a:ext cx="65767" cy="38946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墨迹 47">
                  <a:extLst>
                    <a:ext uri="{FF2B5EF4-FFF2-40B4-BE49-F238E27FC236}">
                      <a16:creationId xmlns:a16="http://schemas.microsoft.com/office/drawing/2014/main" id="{B7BA6220-208E-F2F6-EE18-75CE0A0DE797}"/>
                    </a:ext>
                  </a:extLst>
                </p14:cNvPr>
                <p14:cNvContentPartPr/>
                <p14:nvPr/>
              </p14:nvContentPartPr>
              <p14:xfrm>
                <a:off x="7575614" y="5189414"/>
                <a:ext cx="28080" cy="21960"/>
              </p14:xfrm>
            </p:contentPart>
          </mc:Choice>
          <mc:Fallback xmlns="">
            <p:pic>
              <p:nvPicPr>
                <p:cNvPr id="48" name="墨迹 47">
                  <a:extLst>
                    <a:ext uri="{FF2B5EF4-FFF2-40B4-BE49-F238E27FC236}">
                      <a16:creationId xmlns:a16="http://schemas.microsoft.com/office/drawing/2014/main" id="{B7BA6220-208E-F2F6-EE18-75CE0A0DE797}"/>
                    </a:ext>
                  </a:extLst>
                </p:cNvPr>
                <p:cNvPicPr/>
                <p:nvPr/>
              </p:nvPicPr>
              <p:blipFill>
                <a:blip r:embed="rId57"/>
                <a:stretch>
                  <a:fillRect/>
                </a:stretch>
              </p:blipFill>
              <p:spPr>
                <a:xfrm>
                  <a:off x="7567658" y="5181298"/>
                  <a:ext cx="43992" cy="3819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墨迹 48">
                  <a:extLst>
                    <a:ext uri="{FF2B5EF4-FFF2-40B4-BE49-F238E27FC236}">
                      <a16:creationId xmlns:a16="http://schemas.microsoft.com/office/drawing/2014/main" id="{1F6951C9-AB50-C25D-8F22-AF85A0FD71FF}"/>
                    </a:ext>
                  </a:extLst>
                </p14:cNvPr>
                <p14:cNvContentPartPr/>
                <p14:nvPr/>
              </p14:nvContentPartPr>
              <p14:xfrm>
                <a:off x="7629614" y="5143334"/>
                <a:ext cx="245520" cy="16200"/>
              </p14:xfrm>
            </p:contentPart>
          </mc:Choice>
          <mc:Fallback xmlns="">
            <p:pic>
              <p:nvPicPr>
                <p:cNvPr id="49" name="墨迹 48">
                  <a:extLst>
                    <a:ext uri="{FF2B5EF4-FFF2-40B4-BE49-F238E27FC236}">
                      <a16:creationId xmlns:a16="http://schemas.microsoft.com/office/drawing/2014/main" id="{1F6951C9-AB50-C25D-8F22-AF85A0FD71FF}"/>
                    </a:ext>
                  </a:extLst>
                </p:cNvPr>
                <p:cNvPicPr/>
                <p:nvPr/>
              </p:nvPicPr>
              <p:blipFill>
                <a:blip r:embed="rId59"/>
                <a:stretch>
                  <a:fillRect/>
                </a:stretch>
              </p:blipFill>
              <p:spPr>
                <a:xfrm>
                  <a:off x="7621541" y="5135234"/>
                  <a:ext cx="261666"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墨迹 49">
                  <a:extLst>
                    <a:ext uri="{FF2B5EF4-FFF2-40B4-BE49-F238E27FC236}">
                      <a16:creationId xmlns:a16="http://schemas.microsoft.com/office/drawing/2014/main" id="{7CECA903-D206-2329-350F-F129280B197C}"/>
                    </a:ext>
                  </a:extLst>
                </p14:cNvPr>
                <p14:cNvContentPartPr/>
                <p14:nvPr/>
              </p14:nvContentPartPr>
              <p14:xfrm>
                <a:off x="7480214" y="5062334"/>
                <a:ext cx="264960" cy="349920"/>
              </p14:xfrm>
            </p:contentPart>
          </mc:Choice>
          <mc:Fallback xmlns="">
            <p:pic>
              <p:nvPicPr>
                <p:cNvPr id="50" name="墨迹 49">
                  <a:extLst>
                    <a:ext uri="{FF2B5EF4-FFF2-40B4-BE49-F238E27FC236}">
                      <a16:creationId xmlns:a16="http://schemas.microsoft.com/office/drawing/2014/main" id="{7CECA903-D206-2329-350F-F129280B197C}"/>
                    </a:ext>
                  </a:extLst>
                </p:cNvPr>
                <p:cNvPicPr/>
                <p:nvPr/>
              </p:nvPicPr>
              <p:blipFill>
                <a:blip r:embed="rId61"/>
                <a:stretch>
                  <a:fillRect/>
                </a:stretch>
              </p:blipFill>
              <p:spPr>
                <a:xfrm>
                  <a:off x="7472142" y="5054252"/>
                  <a:ext cx="281105" cy="36608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墨迹 50">
                  <a:extLst>
                    <a:ext uri="{FF2B5EF4-FFF2-40B4-BE49-F238E27FC236}">
                      <a16:creationId xmlns:a16="http://schemas.microsoft.com/office/drawing/2014/main" id="{2A79FAEA-84DC-0BA8-41B6-5303F9C0A084}"/>
                    </a:ext>
                  </a:extLst>
                </p14:cNvPr>
                <p14:cNvContentPartPr/>
                <p14:nvPr/>
              </p14:nvContentPartPr>
              <p14:xfrm>
                <a:off x="7714574" y="5256014"/>
                <a:ext cx="34560" cy="56520"/>
              </p14:xfrm>
            </p:contentPart>
          </mc:Choice>
          <mc:Fallback xmlns="">
            <p:pic>
              <p:nvPicPr>
                <p:cNvPr id="51" name="墨迹 50">
                  <a:extLst>
                    <a:ext uri="{FF2B5EF4-FFF2-40B4-BE49-F238E27FC236}">
                      <a16:creationId xmlns:a16="http://schemas.microsoft.com/office/drawing/2014/main" id="{2A79FAEA-84DC-0BA8-41B6-5303F9C0A084}"/>
                    </a:ext>
                  </a:extLst>
                </p:cNvPr>
                <p:cNvPicPr/>
                <p:nvPr/>
              </p:nvPicPr>
              <p:blipFill>
                <a:blip r:embed="rId63"/>
                <a:stretch>
                  <a:fillRect/>
                </a:stretch>
              </p:blipFill>
              <p:spPr>
                <a:xfrm>
                  <a:off x="7706526" y="5248007"/>
                  <a:ext cx="50656" cy="7253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墨迹 51">
                  <a:extLst>
                    <a:ext uri="{FF2B5EF4-FFF2-40B4-BE49-F238E27FC236}">
                      <a16:creationId xmlns:a16="http://schemas.microsoft.com/office/drawing/2014/main" id="{A6A7BAB4-3CA6-CF44-68DB-C7D21C5E089B}"/>
                    </a:ext>
                  </a:extLst>
                </p14:cNvPr>
                <p14:cNvContentPartPr/>
                <p14:nvPr/>
              </p14:nvContentPartPr>
              <p14:xfrm>
                <a:off x="7702694" y="5213894"/>
                <a:ext cx="78840" cy="153720"/>
              </p14:xfrm>
            </p:contentPart>
          </mc:Choice>
          <mc:Fallback xmlns="">
            <p:pic>
              <p:nvPicPr>
                <p:cNvPr id="52" name="墨迹 51">
                  <a:extLst>
                    <a:ext uri="{FF2B5EF4-FFF2-40B4-BE49-F238E27FC236}">
                      <a16:creationId xmlns:a16="http://schemas.microsoft.com/office/drawing/2014/main" id="{A6A7BAB4-3CA6-CF44-68DB-C7D21C5E089B}"/>
                    </a:ext>
                  </a:extLst>
                </p:cNvPr>
                <p:cNvPicPr/>
                <p:nvPr/>
              </p:nvPicPr>
              <p:blipFill>
                <a:blip r:embed="rId65"/>
                <a:stretch>
                  <a:fillRect/>
                </a:stretch>
              </p:blipFill>
              <p:spPr>
                <a:xfrm>
                  <a:off x="7694620" y="5205803"/>
                  <a:ext cx="94988" cy="169901"/>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墨迹 52">
                  <a:extLst>
                    <a:ext uri="{FF2B5EF4-FFF2-40B4-BE49-F238E27FC236}">
                      <a16:creationId xmlns:a16="http://schemas.microsoft.com/office/drawing/2014/main" id="{4E0C695F-1BE1-3B95-8238-718992C3A260}"/>
                    </a:ext>
                  </a:extLst>
                </p14:cNvPr>
                <p14:cNvContentPartPr/>
                <p14:nvPr/>
              </p14:nvContentPartPr>
              <p14:xfrm>
                <a:off x="7796294" y="5213894"/>
                <a:ext cx="112680" cy="41400"/>
              </p14:xfrm>
            </p:contentPart>
          </mc:Choice>
          <mc:Fallback xmlns="">
            <p:pic>
              <p:nvPicPr>
                <p:cNvPr id="53" name="墨迹 52">
                  <a:extLst>
                    <a:ext uri="{FF2B5EF4-FFF2-40B4-BE49-F238E27FC236}">
                      <a16:creationId xmlns:a16="http://schemas.microsoft.com/office/drawing/2014/main" id="{4E0C695F-1BE1-3B95-8238-718992C3A260}"/>
                    </a:ext>
                  </a:extLst>
                </p:cNvPr>
                <p:cNvPicPr/>
                <p:nvPr/>
              </p:nvPicPr>
              <p:blipFill>
                <a:blip r:embed="rId67"/>
                <a:stretch>
                  <a:fillRect/>
                </a:stretch>
              </p:blipFill>
              <p:spPr>
                <a:xfrm>
                  <a:off x="7788211" y="5205804"/>
                  <a:ext cx="128845" cy="5757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墨迹 53">
                  <a:extLst>
                    <a:ext uri="{FF2B5EF4-FFF2-40B4-BE49-F238E27FC236}">
                      <a16:creationId xmlns:a16="http://schemas.microsoft.com/office/drawing/2014/main" id="{7534AEA3-E6CE-DA16-F832-AFA678512EB9}"/>
                    </a:ext>
                  </a:extLst>
                </p14:cNvPr>
                <p14:cNvContentPartPr/>
                <p14:nvPr/>
              </p14:nvContentPartPr>
              <p14:xfrm>
                <a:off x="7823654" y="5316854"/>
                <a:ext cx="182160" cy="67320"/>
              </p14:xfrm>
            </p:contentPart>
          </mc:Choice>
          <mc:Fallback xmlns="">
            <p:pic>
              <p:nvPicPr>
                <p:cNvPr id="54" name="墨迹 53">
                  <a:extLst>
                    <a:ext uri="{FF2B5EF4-FFF2-40B4-BE49-F238E27FC236}">
                      <a16:creationId xmlns:a16="http://schemas.microsoft.com/office/drawing/2014/main" id="{7534AEA3-E6CE-DA16-F832-AFA678512EB9}"/>
                    </a:ext>
                  </a:extLst>
                </p:cNvPr>
                <p:cNvPicPr/>
                <p:nvPr/>
              </p:nvPicPr>
              <p:blipFill>
                <a:blip r:embed="rId69"/>
                <a:stretch>
                  <a:fillRect/>
                </a:stretch>
              </p:blipFill>
              <p:spPr>
                <a:xfrm>
                  <a:off x="7815590" y="5308795"/>
                  <a:ext cx="198289" cy="83439"/>
                </a:xfrm>
                <a:prstGeom prst="rect">
                  <a:avLst/>
                </a:prstGeom>
              </p:spPr>
            </p:pic>
          </mc:Fallback>
        </mc:AlternateContent>
      </p:grpSp>
      <p:pic>
        <p:nvPicPr>
          <p:cNvPr id="57" name="图片 56">
            <a:extLst>
              <a:ext uri="{FF2B5EF4-FFF2-40B4-BE49-F238E27FC236}">
                <a16:creationId xmlns:a16="http://schemas.microsoft.com/office/drawing/2014/main" id="{8BFB958D-B11C-4E7C-7382-3DE956568757}"/>
              </a:ext>
            </a:extLst>
          </p:cNvPr>
          <p:cNvPicPr>
            <a:picLocks noChangeAspect="1"/>
          </p:cNvPicPr>
          <p:nvPr/>
        </p:nvPicPr>
        <p:blipFill>
          <a:blip r:embed="rId70"/>
          <a:stretch>
            <a:fillRect/>
          </a:stretch>
        </p:blipFill>
        <p:spPr>
          <a:xfrm>
            <a:off x="6777579" y="3111820"/>
            <a:ext cx="5230803" cy="906673"/>
          </a:xfrm>
          <a:prstGeom prst="rect">
            <a:avLst/>
          </a:prstGeom>
        </p:spPr>
      </p:pic>
      <p:sp>
        <p:nvSpPr>
          <p:cNvPr id="59" name="文本框 58">
            <a:extLst>
              <a:ext uri="{FF2B5EF4-FFF2-40B4-BE49-F238E27FC236}">
                <a16:creationId xmlns:a16="http://schemas.microsoft.com/office/drawing/2014/main" id="{250A59E8-5A01-0D11-39A9-CA64D672FD58}"/>
              </a:ext>
            </a:extLst>
          </p:cNvPr>
          <p:cNvSpPr txBox="1"/>
          <p:nvPr/>
        </p:nvSpPr>
        <p:spPr>
          <a:xfrm>
            <a:off x="6969581" y="5753362"/>
            <a:ext cx="4853379" cy="791627"/>
          </a:xfrm>
          <a:prstGeom prst="rect">
            <a:avLst/>
          </a:prstGeom>
          <a:noFill/>
        </p:spPr>
        <p:txBody>
          <a:bodyPr wrap="square">
            <a:spAutoFit/>
          </a:bodyPr>
          <a:lstStyle/>
          <a:p>
            <a:pPr>
              <a:lnSpc>
                <a:spcPct val="150000"/>
              </a:lnSpc>
            </a:pPr>
            <a:r>
              <a:rPr lang="zh-CN" altLang="en-US" sz="1600" dirty="0"/>
              <a:t>步长为</a:t>
            </a:r>
            <a:r>
              <a:rPr lang="en-US" altLang="zh-CN" sz="1600" dirty="0"/>
              <a:t>0.1</a:t>
            </a:r>
            <a:r>
              <a:rPr lang="zh-CN" altLang="en-US" sz="1600" dirty="0"/>
              <a:t>，并且量化级别从</a:t>
            </a:r>
            <a:r>
              <a:rPr lang="en-US" altLang="zh-CN" sz="1600" dirty="0"/>
              <a:t>0</a:t>
            </a:r>
            <a:r>
              <a:rPr lang="zh-CN" altLang="en-US" sz="1600" dirty="0"/>
              <a:t>开始，那么实数</a:t>
            </a:r>
            <a:r>
              <a:rPr lang="en-US" altLang="zh-CN" sz="1600" dirty="0"/>
              <a:t>0.15</a:t>
            </a:r>
            <a:r>
              <a:rPr lang="zh-CN" altLang="en-US" sz="1600" dirty="0"/>
              <a:t>会被量化到最接近的级别，即</a:t>
            </a:r>
            <a:r>
              <a:rPr lang="en-US" altLang="zh-CN" sz="1600" dirty="0"/>
              <a:t>0.1</a:t>
            </a:r>
            <a:endParaRPr lang="zh-CN" altLang="en-US" sz="1600" dirty="0"/>
          </a:p>
        </p:txBody>
      </p:sp>
      <p:sp>
        <p:nvSpPr>
          <p:cNvPr id="61" name="文本框 60">
            <a:extLst>
              <a:ext uri="{FF2B5EF4-FFF2-40B4-BE49-F238E27FC236}">
                <a16:creationId xmlns:a16="http://schemas.microsoft.com/office/drawing/2014/main" id="{8473AE38-E973-C1E5-F40C-5B18DD5707CF}"/>
              </a:ext>
            </a:extLst>
          </p:cNvPr>
          <p:cNvSpPr txBox="1"/>
          <p:nvPr/>
        </p:nvSpPr>
        <p:spPr>
          <a:xfrm>
            <a:off x="7164793" y="4154974"/>
            <a:ext cx="5243671" cy="1160959"/>
          </a:xfrm>
          <a:prstGeom prst="rect">
            <a:avLst/>
          </a:prstGeom>
          <a:noFill/>
        </p:spPr>
        <p:txBody>
          <a:bodyPr wrap="square">
            <a:spAutoFit/>
          </a:bodyPr>
          <a:lstStyle/>
          <a:p>
            <a:pPr>
              <a:lnSpc>
                <a:spcPct val="150000"/>
              </a:lnSpc>
            </a:pPr>
            <a:r>
              <a:rPr lang="zh-CN" altLang="en-US" sz="1600" dirty="0"/>
              <a:t>原始的</a:t>
            </a:r>
            <a:r>
              <a:rPr lang="en-US" altLang="zh-CN" sz="1600" dirty="0"/>
              <a:t>16</a:t>
            </a:r>
            <a:r>
              <a:rPr lang="zh-CN" altLang="en-US" sz="1600" dirty="0"/>
              <a:t>位数据范围是 </a:t>
            </a:r>
            <a:r>
              <a:rPr lang="en-US" altLang="zh-CN" sz="1600" dirty="0"/>
              <a:t>-32768 </a:t>
            </a:r>
            <a:r>
              <a:rPr lang="zh-CN" altLang="en-US" sz="1600" dirty="0"/>
              <a:t>到 </a:t>
            </a:r>
            <a:r>
              <a:rPr lang="en-US" altLang="zh-CN" sz="1600" dirty="0"/>
              <a:t>32767</a:t>
            </a:r>
            <a:r>
              <a:rPr lang="zh-CN" altLang="en-US" sz="1600" dirty="0"/>
              <a:t>。为了将这些数据量化到</a:t>
            </a:r>
            <a:r>
              <a:rPr lang="en-US" altLang="zh-CN" sz="1600" dirty="0"/>
              <a:t>8</a:t>
            </a:r>
            <a:r>
              <a:rPr lang="zh-CN" altLang="en-US" sz="1600" dirty="0"/>
              <a:t>位，即</a:t>
            </a:r>
            <a:r>
              <a:rPr lang="en-US" altLang="zh-CN" sz="1600" dirty="0"/>
              <a:t>256</a:t>
            </a:r>
            <a:r>
              <a:rPr lang="zh-CN" altLang="en-US" sz="1600" dirty="0"/>
              <a:t>个级别（</a:t>
            </a:r>
            <a:r>
              <a:rPr lang="en-US" altLang="zh-CN" sz="1600" dirty="0"/>
              <a:t>0</a:t>
            </a:r>
            <a:r>
              <a:rPr lang="zh-CN" altLang="en-US" sz="1600" dirty="0"/>
              <a:t>到</a:t>
            </a:r>
            <a:r>
              <a:rPr lang="en-US" altLang="zh-CN" sz="1600" dirty="0"/>
              <a:t>255</a:t>
            </a:r>
            <a:r>
              <a:rPr lang="zh-CN" altLang="en-US" sz="1600" dirty="0"/>
              <a:t>），每个量化级别需要覆盖</a:t>
            </a:r>
            <a:r>
              <a:rPr lang="en-US" altLang="zh-CN" sz="1600" dirty="0"/>
              <a:t>256</a:t>
            </a:r>
            <a:r>
              <a:rPr lang="zh-CN" altLang="en-US" sz="1600" dirty="0"/>
              <a:t>个原始单位（</a:t>
            </a:r>
            <a:r>
              <a:rPr lang="en-US" altLang="zh-CN" sz="1600" dirty="0"/>
              <a:t>65536 / 256 = 256</a:t>
            </a:r>
            <a:r>
              <a:rPr lang="zh-CN" altLang="en-US" sz="1600" dirty="0"/>
              <a:t>）。</a:t>
            </a:r>
          </a:p>
        </p:txBody>
      </p:sp>
      <p:grpSp>
        <p:nvGrpSpPr>
          <p:cNvPr id="73" name="组合 72">
            <a:extLst>
              <a:ext uri="{FF2B5EF4-FFF2-40B4-BE49-F238E27FC236}">
                <a16:creationId xmlns:a16="http://schemas.microsoft.com/office/drawing/2014/main" id="{56E9BA4C-E89E-D205-2B66-206056A03026}"/>
              </a:ext>
            </a:extLst>
          </p:cNvPr>
          <p:cNvGrpSpPr/>
          <p:nvPr/>
        </p:nvGrpSpPr>
        <p:grpSpPr>
          <a:xfrm>
            <a:off x="6935894" y="4002494"/>
            <a:ext cx="391320" cy="263520"/>
            <a:chOff x="6935894" y="4002494"/>
            <a:chExt cx="391320" cy="263520"/>
          </a:xfrm>
        </p:grpSpPr>
        <mc:AlternateContent xmlns:mc="http://schemas.openxmlformats.org/markup-compatibility/2006" xmlns:p14="http://schemas.microsoft.com/office/powerpoint/2010/main">
          <mc:Choice Requires="p14">
            <p:contentPart p14:bwMode="auto" r:id="rId71">
              <p14:nvContentPartPr>
                <p14:cNvPr id="62" name="墨迹 61">
                  <a:extLst>
                    <a:ext uri="{FF2B5EF4-FFF2-40B4-BE49-F238E27FC236}">
                      <a16:creationId xmlns:a16="http://schemas.microsoft.com/office/drawing/2014/main" id="{8B883E7C-6643-AB2C-9CF1-B4788561E872}"/>
                    </a:ext>
                  </a:extLst>
                </p14:cNvPr>
                <p14:cNvContentPartPr/>
                <p14:nvPr/>
              </p14:nvContentPartPr>
              <p14:xfrm>
                <a:off x="6935894" y="4002494"/>
                <a:ext cx="76680" cy="263520"/>
              </p14:xfrm>
            </p:contentPart>
          </mc:Choice>
          <mc:Fallback xmlns="">
            <p:pic>
              <p:nvPicPr>
                <p:cNvPr id="62" name="墨迹 61">
                  <a:extLst>
                    <a:ext uri="{FF2B5EF4-FFF2-40B4-BE49-F238E27FC236}">
                      <a16:creationId xmlns:a16="http://schemas.microsoft.com/office/drawing/2014/main" id="{8B883E7C-6643-AB2C-9CF1-B4788561E872}"/>
                    </a:ext>
                  </a:extLst>
                </p:cNvPr>
                <p:cNvPicPr/>
                <p:nvPr/>
              </p:nvPicPr>
              <p:blipFill>
                <a:blip r:embed="rId72"/>
                <a:stretch>
                  <a:fillRect/>
                </a:stretch>
              </p:blipFill>
              <p:spPr>
                <a:xfrm>
                  <a:off x="6929774" y="3996374"/>
                  <a:ext cx="88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3" name="墨迹 62">
                  <a:extLst>
                    <a:ext uri="{FF2B5EF4-FFF2-40B4-BE49-F238E27FC236}">
                      <a16:creationId xmlns:a16="http://schemas.microsoft.com/office/drawing/2014/main" id="{5AE4E9D2-0EAA-74D5-6F01-292FEB4D07CB}"/>
                    </a:ext>
                  </a:extLst>
                </p14:cNvPr>
                <p14:cNvContentPartPr/>
                <p14:nvPr/>
              </p14:nvContentPartPr>
              <p14:xfrm>
                <a:off x="7018334" y="4020854"/>
                <a:ext cx="78840" cy="24840"/>
              </p14:xfrm>
            </p:contentPart>
          </mc:Choice>
          <mc:Fallback xmlns="">
            <p:pic>
              <p:nvPicPr>
                <p:cNvPr id="63" name="墨迹 62">
                  <a:extLst>
                    <a:ext uri="{FF2B5EF4-FFF2-40B4-BE49-F238E27FC236}">
                      <a16:creationId xmlns:a16="http://schemas.microsoft.com/office/drawing/2014/main" id="{5AE4E9D2-0EAA-74D5-6F01-292FEB4D07CB}"/>
                    </a:ext>
                  </a:extLst>
                </p:cNvPr>
                <p:cNvPicPr/>
                <p:nvPr/>
              </p:nvPicPr>
              <p:blipFill>
                <a:blip r:embed="rId74"/>
                <a:stretch>
                  <a:fillRect/>
                </a:stretch>
              </p:blipFill>
              <p:spPr>
                <a:xfrm>
                  <a:off x="7012214" y="4014734"/>
                  <a:ext cx="91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4" name="墨迹 63">
                  <a:extLst>
                    <a:ext uri="{FF2B5EF4-FFF2-40B4-BE49-F238E27FC236}">
                      <a16:creationId xmlns:a16="http://schemas.microsoft.com/office/drawing/2014/main" id="{8AEE5C80-9FAB-0882-6B26-E96B9B605090}"/>
                    </a:ext>
                  </a:extLst>
                </p14:cNvPr>
                <p14:cNvContentPartPr/>
                <p14:nvPr/>
              </p14:nvContentPartPr>
              <p14:xfrm>
                <a:off x="7012214" y="4131734"/>
                <a:ext cx="47880" cy="4320"/>
              </p14:xfrm>
            </p:contentPart>
          </mc:Choice>
          <mc:Fallback xmlns="">
            <p:pic>
              <p:nvPicPr>
                <p:cNvPr id="64" name="墨迹 63">
                  <a:extLst>
                    <a:ext uri="{FF2B5EF4-FFF2-40B4-BE49-F238E27FC236}">
                      <a16:creationId xmlns:a16="http://schemas.microsoft.com/office/drawing/2014/main" id="{8AEE5C80-9FAB-0882-6B26-E96B9B605090}"/>
                    </a:ext>
                  </a:extLst>
                </p:cNvPr>
                <p:cNvPicPr/>
                <p:nvPr/>
              </p:nvPicPr>
              <p:blipFill>
                <a:blip r:embed="rId76"/>
                <a:stretch>
                  <a:fillRect/>
                </a:stretch>
              </p:blipFill>
              <p:spPr>
                <a:xfrm>
                  <a:off x="7006094" y="4125614"/>
                  <a:ext cx="6012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5" name="墨迹 64">
                  <a:extLst>
                    <a:ext uri="{FF2B5EF4-FFF2-40B4-BE49-F238E27FC236}">
                      <a16:creationId xmlns:a16="http://schemas.microsoft.com/office/drawing/2014/main" id="{CDDDC4E0-0E36-AC89-8875-09E2D0E6BFF3}"/>
                    </a:ext>
                  </a:extLst>
                </p14:cNvPr>
                <p14:cNvContentPartPr/>
                <p14:nvPr/>
              </p14:nvContentPartPr>
              <p14:xfrm>
                <a:off x="6939494" y="4176374"/>
                <a:ext cx="134640" cy="50760"/>
              </p14:xfrm>
            </p:contentPart>
          </mc:Choice>
          <mc:Fallback xmlns="">
            <p:pic>
              <p:nvPicPr>
                <p:cNvPr id="65" name="墨迹 64">
                  <a:extLst>
                    <a:ext uri="{FF2B5EF4-FFF2-40B4-BE49-F238E27FC236}">
                      <a16:creationId xmlns:a16="http://schemas.microsoft.com/office/drawing/2014/main" id="{CDDDC4E0-0E36-AC89-8875-09E2D0E6BFF3}"/>
                    </a:ext>
                  </a:extLst>
                </p:cNvPr>
                <p:cNvPicPr/>
                <p:nvPr/>
              </p:nvPicPr>
              <p:blipFill>
                <a:blip r:embed="rId78"/>
                <a:stretch>
                  <a:fillRect/>
                </a:stretch>
              </p:blipFill>
              <p:spPr>
                <a:xfrm>
                  <a:off x="6933374" y="4170254"/>
                  <a:ext cx="1468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6" name="墨迹 65">
                  <a:extLst>
                    <a:ext uri="{FF2B5EF4-FFF2-40B4-BE49-F238E27FC236}">
                      <a16:creationId xmlns:a16="http://schemas.microsoft.com/office/drawing/2014/main" id="{92919AAF-16B8-4039-D5A1-D8ED534111D8}"/>
                    </a:ext>
                  </a:extLst>
                </p14:cNvPr>
                <p14:cNvContentPartPr/>
                <p14:nvPr/>
              </p14:nvContentPartPr>
              <p14:xfrm>
                <a:off x="7175654" y="4141814"/>
                <a:ext cx="27000" cy="113400"/>
              </p14:xfrm>
            </p:contentPart>
          </mc:Choice>
          <mc:Fallback xmlns="">
            <p:pic>
              <p:nvPicPr>
                <p:cNvPr id="66" name="墨迹 65">
                  <a:extLst>
                    <a:ext uri="{FF2B5EF4-FFF2-40B4-BE49-F238E27FC236}">
                      <a16:creationId xmlns:a16="http://schemas.microsoft.com/office/drawing/2014/main" id="{92919AAF-16B8-4039-D5A1-D8ED534111D8}"/>
                    </a:ext>
                  </a:extLst>
                </p:cNvPr>
                <p:cNvPicPr/>
                <p:nvPr/>
              </p:nvPicPr>
              <p:blipFill>
                <a:blip r:embed="rId80"/>
                <a:stretch>
                  <a:fillRect/>
                </a:stretch>
              </p:blipFill>
              <p:spPr>
                <a:xfrm>
                  <a:off x="7169534" y="4135694"/>
                  <a:ext cx="392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0" name="墨迹 69">
                  <a:extLst>
                    <a:ext uri="{FF2B5EF4-FFF2-40B4-BE49-F238E27FC236}">
                      <a16:creationId xmlns:a16="http://schemas.microsoft.com/office/drawing/2014/main" id="{E361D8E3-E385-A4E8-0F31-E3A53894924C}"/>
                    </a:ext>
                  </a:extLst>
                </p14:cNvPr>
                <p14:cNvContentPartPr/>
                <p14:nvPr/>
              </p14:nvContentPartPr>
              <p14:xfrm>
                <a:off x="7091414" y="4172054"/>
                <a:ext cx="151200" cy="89640"/>
              </p14:xfrm>
            </p:contentPart>
          </mc:Choice>
          <mc:Fallback xmlns="">
            <p:pic>
              <p:nvPicPr>
                <p:cNvPr id="70" name="墨迹 69">
                  <a:extLst>
                    <a:ext uri="{FF2B5EF4-FFF2-40B4-BE49-F238E27FC236}">
                      <a16:creationId xmlns:a16="http://schemas.microsoft.com/office/drawing/2014/main" id="{E361D8E3-E385-A4E8-0F31-E3A53894924C}"/>
                    </a:ext>
                  </a:extLst>
                </p:cNvPr>
                <p:cNvPicPr/>
                <p:nvPr/>
              </p:nvPicPr>
              <p:blipFill>
                <a:blip r:embed="rId82"/>
                <a:stretch>
                  <a:fillRect/>
                </a:stretch>
              </p:blipFill>
              <p:spPr>
                <a:xfrm>
                  <a:off x="7085294" y="4165934"/>
                  <a:ext cx="1634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1" name="墨迹 70">
                  <a:extLst>
                    <a:ext uri="{FF2B5EF4-FFF2-40B4-BE49-F238E27FC236}">
                      <a16:creationId xmlns:a16="http://schemas.microsoft.com/office/drawing/2014/main" id="{591B110D-DD1E-6941-2447-475A4E5CA893}"/>
                    </a:ext>
                  </a:extLst>
                </p14:cNvPr>
                <p14:cNvContentPartPr/>
                <p14:nvPr/>
              </p14:nvContentPartPr>
              <p14:xfrm>
                <a:off x="7326854" y="4184294"/>
                <a:ext cx="360" cy="360"/>
              </p14:xfrm>
            </p:contentPart>
          </mc:Choice>
          <mc:Fallback xmlns="">
            <p:pic>
              <p:nvPicPr>
                <p:cNvPr id="71" name="墨迹 70">
                  <a:extLst>
                    <a:ext uri="{FF2B5EF4-FFF2-40B4-BE49-F238E27FC236}">
                      <a16:creationId xmlns:a16="http://schemas.microsoft.com/office/drawing/2014/main" id="{591B110D-DD1E-6941-2447-475A4E5CA893}"/>
                    </a:ext>
                  </a:extLst>
                </p:cNvPr>
                <p:cNvPicPr/>
                <p:nvPr/>
              </p:nvPicPr>
              <p:blipFill>
                <a:blip r:embed="rId84"/>
                <a:stretch>
                  <a:fillRect/>
                </a:stretch>
              </p:blipFill>
              <p:spPr>
                <a:xfrm>
                  <a:off x="7320734" y="417817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2" name="墨迹 71">
                  <a:extLst>
                    <a:ext uri="{FF2B5EF4-FFF2-40B4-BE49-F238E27FC236}">
                      <a16:creationId xmlns:a16="http://schemas.microsoft.com/office/drawing/2014/main" id="{DEB9E3B1-17CC-6199-73C1-76AADDC26D74}"/>
                    </a:ext>
                  </a:extLst>
                </p14:cNvPr>
                <p14:cNvContentPartPr/>
                <p14:nvPr/>
              </p14:nvContentPartPr>
              <p14:xfrm>
                <a:off x="7321094" y="4250894"/>
                <a:ext cx="360" cy="360"/>
              </p14:xfrm>
            </p:contentPart>
          </mc:Choice>
          <mc:Fallback xmlns="">
            <p:pic>
              <p:nvPicPr>
                <p:cNvPr id="72" name="墨迹 71">
                  <a:extLst>
                    <a:ext uri="{FF2B5EF4-FFF2-40B4-BE49-F238E27FC236}">
                      <a16:creationId xmlns:a16="http://schemas.microsoft.com/office/drawing/2014/main" id="{DEB9E3B1-17CC-6199-73C1-76AADDC26D74}"/>
                    </a:ext>
                  </a:extLst>
                </p:cNvPr>
                <p:cNvPicPr/>
                <p:nvPr/>
              </p:nvPicPr>
              <p:blipFill>
                <a:blip r:embed="rId84"/>
                <a:stretch>
                  <a:fillRect/>
                </a:stretch>
              </p:blipFill>
              <p:spPr>
                <a:xfrm>
                  <a:off x="7314974" y="4244774"/>
                  <a:ext cx="12600" cy="12600"/>
                </a:xfrm>
                <a:prstGeom prst="rect">
                  <a:avLst/>
                </a:prstGeom>
              </p:spPr>
            </p:pic>
          </mc:Fallback>
        </mc:AlternateContent>
      </p:grpSp>
    </p:spTree>
    <p:extLst>
      <p:ext uri="{BB962C8B-B14F-4D97-AF65-F5344CB8AC3E}">
        <p14:creationId xmlns:p14="http://schemas.microsoft.com/office/powerpoint/2010/main" val="3144417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7B1E06-628B-2254-BD0B-C59FE67F5DD9}"/>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3" name="矩形 2">
            <a:extLst>
              <a:ext uri="{FF2B5EF4-FFF2-40B4-BE49-F238E27FC236}">
                <a16:creationId xmlns:a16="http://schemas.microsoft.com/office/drawing/2014/main" id="{A83D33F9-8E13-7E34-535B-7544AB082CE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5D3127A-87CA-54E6-45B1-92E7BB393EBC}"/>
              </a:ext>
            </a:extLst>
          </p:cNvPr>
          <p:cNvPicPr>
            <a:picLocks noChangeAspect="1"/>
          </p:cNvPicPr>
          <p:nvPr/>
        </p:nvPicPr>
        <p:blipFill>
          <a:blip r:embed="rId2"/>
          <a:stretch>
            <a:fillRect/>
          </a:stretch>
        </p:blipFill>
        <p:spPr>
          <a:xfrm>
            <a:off x="220552" y="317493"/>
            <a:ext cx="5597056" cy="3111506"/>
          </a:xfrm>
          <a:prstGeom prst="rect">
            <a:avLst/>
          </a:prstGeom>
        </p:spPr>
      </p:pic>
      <p:pic>
        <p:nvPicPr>
          <p:cNvPr id="6" name="图片 5">
            <a:extLst>
              <a:ext uri="{FF2B5EF4-FFF2-40B4-BE49-F238E27FC236}">
                <a16:creationId xmlns:a16="http://schemas.microsoft.com/office/drawing/2014/main" id="{C3E9B05C-0827-FBF1-9C5E-2B7E74553231}"/>
              </a:ext>
            </a:extLst>
          </p:cNvPr>
          <p:cNvPicPr>
            <a:picLocks noChangeAspect="1"/>
          </p:cNvPicPr>
          <p:nvPr/>
        </p:nvPicPr>
        <p:blipFill>
          <a:blip r:embed="rId3"/>
          <a:stretch>
            <a:fillRect/>
          </a:stretch>
        </p:blipFill>
        <p:spPr>
          <a:xfrm>
            <a:off x="6409519" y="2343142"/>
            <a:ext cx="3639627" cy="1133954"/>
          </a:xfrm>
          <a:prstGeom prst="rect">
            <a:avLst/>
          </a:prstGeom>
        </p:spPr>
      </p:pic>
      <p:pic>
        <p:nvPicPr>
          <p:cNvPr id="7" name="图片 6">
            <a:extLst>
              <a:ext uri="{FF2B5EF4-FFF2-40B4-BE49-F238E27FC236}">
                <a16:creationId xmlns:a16="http://schemas.microsoft.com/office/drawing/2014/main" id="{6611814D-3C80-F0DF-EA03-38D8B8B8B554}"/>
              </a:ext>
            </a:extLst>
          </p:cNvPr>
          <p:cNvPicPr>
            <a:picLocks noChangeAspect="1"/>
          </p:cNvPicPr>
          <p:nvPr/>
        </p:nvPicPr>
        <p:blipFill>
          <a:blip r:embed="rId4"/>
          <a:stretch>
            <a:fillRect/>
          </a:stretch>
        </p:blipFill>
        <p:spPr>
          <a:xfrm>
            <a:off x="6201041" y="880781"/>
            <a:ext cx="3060457" cy="1377815"/>
          </a:xfrm>
          <a:prstGeom prst="rect">
            <a:avLst/>
          </a:prstGeom>
        </p:spPr>
      </p:pic>
      <p:pic>
        <p:nvPicPr>
          <p:cNvPr id="8" name="图片 7">
            <a:extLst>
              <a:ext uri="{FF2B5EF4-FFF2-40B4-BE49-F238E27FC236}">
                <a16:creationId xmlns:a16="http://schemas.microsoft.com/office/drawing/2014/main" id="{CF22F778-A741-40D7-8EFA-E40F57CB3753}"/>
              </a:ext>
            </a:extLst>
          </p:cNvPr>
          <p:cNvPicPr>
            <a:picLocks noChangeAspect="1"/>
          </p:cNvPicPr>
          <p:nvPr/>
        </p:nvPicPr>
        <p:blipFill>
          <a:blip r:embed="rId5"/>
          <a:stretch>
            <a:fillRect/>
          </a:stretch>
        </p:blipFill>
        <p:spPr>
          <a:xfrm>
            <a:off x="9400084" y="811014"/>
            <a:ext cx="2481946" cy="1546908"/>
          </a:xfrm>
          <a:prstGeom prst="rect">
            <a:avLst/>
          </a:prstGeom>
        </p:spPr>
      </p:pic>
      <p:sp>
        <p:nvSpPr>
          <p:cNvPr id="18" name="文本框 17">
            <a:extLst>
              <a:ext uri="{FF2B5EF4-FFF2-40B4-BE49-F238E27FC236}">
                <a16:creationId xmlns:a16="http://schemas.microsoft.com/office/drawing/2014/main" id="{E2FE3160-EDD7-1821-2277-1B98D0D09626}"/>
              </a:ext>
            </a:extLst>
          </p:cNvPr>
          <p:cNvSpPr txBox="1"/>
          <p:nvPr/>
        </p:nvSpPr>
        <p:spPr>
          <a:xfrm>
            <a:off x="6339122" y="3477096"/>
            <a:ext cx="5426377" cy="1571584"/>
          </a:xfrm>
          <a:prstGeom prst="rect">
            <a:avLst/>
          </a:prstGeom>
          <a:noFill/>
        </p:spPr>
        <p:txBody>
          <a:bodyPr wrap="square">
            <a:spAutoFit/>
          </a:bodyPr>
          <a:lstStyle/>
          <a:p>
            <a:pPr>
              <a:lnSpc>
                <a:spcPct val="150000"/>
              </a:lnSpc>
            </a:pPr>
            <a:r>
              <a:rPr lang="zh-CN" altLang="en-US" sz="1600" dirty="0"/>
              <a:t>使用直通估计器（</a:t>
            </a:r>
            <a:r>
              <a:rPr lang="en-US" altLang="zh-CN" sz="1600" dirty="0"/>
              <a:t>Straight Through Estimator</a:t>
            </a:r>
            <a:r>
              <a:rPr lang="zh-CN" altLang="en-US" sz="1600" dirty="0"/>
              <a:t>），可以将四舍五入操作的梯度近似为</a:t>
            </a:r>
            <a:r>
              <a:rPr lang="en-US" altLang="zh-CN" sz="1600" dirty="0"/>
              <a:t>1</a:t>
            </a:r>
            <a:r>
              <a:rPr lang="zh-CN" altLang="en-US" sz="1600" dirty="0"/>
              <a:t>（或其他非零值），这样就可以在反向传播中“无视”四舍五入的不可微性，允许梯度从网络的后续层向前传播</a:t>
            </a:r>
            <a:r>
              <a:rPr lang="zh-CN" altLang="en-US" dirty="0"/>
              <a:t>。</a:t>
            </a:r>
          </a:p>
        </p:txBody>
      </p:sp>
      <p:sp>
        <p:nvSpPr>
          <p:cNvPr id="19" name="文本框 18">
            <a:extLst>
              <a:ext uri="{FF2B5EF4-FFF2-40B4-BE49-F238E27FC236}">
                <a16:creationId xmlns:a16="http://schemas.microsoft.com/office/drawing/2014/main" id="{A98ED4AA-203A-0CBB-C7E3-B9E9B6A9BA97}"/>
              </a:ext>
            </a:extLst>
          </p:cNvPr>
          <p:cNvSpPr txBox="1"/>
          <p:nvPr/>
        </p:nvSpPr>
        <p:spPr>
          <a:xfrm>
            <a:off x="7396780" y="5652118"/>
            <a:ext cx="2652366" cy="704232"/>
          </a:xfrm>
          <a:prstGeom prst="rect">
            <a:avLst/>
          </a:prstGeom>
          <a:noFill/>
        </p:spPr>
        <p:txBody>
          <a:bodyPr wrap="square" rtlCol="0">
            <a:spAutoFit/>
          </a:bodyPr>
          <a:lstStyle/>
          <a:p>
            <a:pPr>
              <a:lnSpc>
                <a:spcPct val="150000"/>
              </a:lnSpc>
            </a:pPr>
            <a:r>
              <a:rPr lang="zh-CN" altLang="en-US" sz="1400" dirty="0"/>
              <a:t>之前看到一篇是噪音用于模拟量化过程中的四舍五入操作</a:t>
            </a:r>
          </a:p>
        </p:txBody>
      </p:sp>
      <p:pic>
        <p:nvPicPr>
          <p:cNvPr id="13" name="图片 12">
            <a:extLst>
              <a:ext uri="{FF2B5EF4-FFF2-40B4-BE49-F238E27FC236}">
                <a16:creationId xmlns:a16="http://schemas.microsoft.com/office/drawing/2014/main" id="{686255EF-474A-9431-EC0C-E9B64EFB545A}"/>
              </a:ext>
            </a:extLst>
          </p:cNvPr>
          <p:cNvPicPr>
            <a:picLocks noChangeAspect="1"/>
          </p:cNvPicPr>
          <p:nvPr/>
        </p:nvPicPr>
        <p:blipFill>
          <a:blip r:embed="rId6"/>
          <a:stretch>
            <a:fillRect/>
          </a:stretch>
        </p:blipFill>
        <p:spPr>
          <a:xfrm>
            <a:off x="220552" y="3351508"/>
            <a:ext cx="5575413" cy="1523487"/>
          </a:xfrm>
          <a:prstGeom prst="rect">
            <a:avLst/>
          </a:prstGeom>
        </p:spPr>
      </p:pic>
      <p:pic>
        <p:nvPicPr>
          <p:cNvPr id="15" name="图片 14">
            <a:extLst>
              <a:ext uri="{FF2B5EF4-FFF2-40B4-BE49-F238E27FC236}">
                <a16:creationId xmlns:a16="http://schemas.microsoft.com/office/drawing/2014/main" id="{3B2DBF10-4171-765E-C292-1B1035634D6A}"/>
              </a:ext>
            </a:extLst>
          </p:cNvPr>
          <p:cNvPicPr>
            <a:picLocks noChangeAspect="1"/>
          </p:cNvPicPr>
          <p:nvPr/>
        </p:nvPicPr>
        <p:blipFill>
          <a:blip r:embed="rId7"/>
          <a:stretch>
            <a:fillRect/>
          </a:stretch>
        </p:blipFill>
        <p:spPr>
          <a:xfrm>
            <a:off x="9694308" y="202497"/>
            <a:ext cx="1792754" cy="542345"/>
          </a:xfrm>
          <a:prstGeom prst="rect">
            <a:avLst/>
          </a:prstGeom>
        </p:spPr>
      </p:pic>
      <p:pic>
        <p:nvPicPr>
          <p:cNvPr id="9" name="图片 8">
            <a:extLst>
              <a:ext uri="{FF2B5EF4-FFF2-40B4-BE49-F238E27FC236}">
                <a16:creationId xmlns:a16="http://schemas.microsoft.com/office/drawing/2014/main" id="{41F61B69-FBA8-C4EF-0CC7-E4AC560A67A6}"/>
              </a:ext>
            </a:extLst>
          </p:cNvPr>
          <p:cNvPicPr>
            <a:picLocks noChangeAspect="1"/>
          </p:cNvPicPr>
          <p:nvPr/>
        </p:nvPicPr>
        <p:blipFill>
          <a:blip r:embed="rId8"/>
          <a:stretch>
            <a:fillRect/>
          </a:stretch>
        </p:blipFill>
        <p:spPr>
          <a:xfrm>
            <a:off x="220552" y="5887392"/>
            <a:ext cx="6685244" cy="749339"/>
          </a:xfrm>
          <a:prstGeom prst="rect">
            <a:avLst/>
          </a:prstGeom>
        </p:spPr>
      </p:pic>
      <p:pic>
        <p:nvPicPr>
          <p:cNvPr id="11" name="图片 10">
            <a:extLst>
              <a:ext uri="{FF2B5EF4-FFF2-40B4-BE49-F238E27FC236}">
                <a16:creationId xmlns:a16="http://schemas.microsoft.com/office/drawing/2014/main" id="{2A60BB3D-1AEA-89C9-DA09-C55BA3DA5B6F}"/>
              </a:ext>
            </a:extLst>
          </p:cNvPr>
          <p:cNvPicPr>
            <a:picLocks noChangeAspect="1"/>
          </p:cNvPicPr>
          <p:nvPr/>
        </p:nvPicPr>
        <p:blipFill>
          <a:blip r:embed="rId9"/>
          <a:stretch>
            <a:fillRect/>
          </a:stretch>
        </p:blipFill>
        <p:spPr>
          <a:xfrm>
            <a:off x="257004" y="5091659"/>
            <a:ext cx="6648792" cy="838243"/>
          </a:xfrm>
          <a:prstGeom prst="rect">
            <a:avLst/>
          </a:prstGeom>
        </p:spPr>
      </p:pic>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ADAE387A-42FB-7112-D904-F0B0FDB62C1B}"/>
                  </a:ext>
                </a:extLst>
              </p14:cNvPr>
              <p14:cNvContentPartPr/>
              <p14:nvPr/>
            </p14:nvContentPartPr>
            <p14:xfrm>
              <a:off x="1771490" y="6334520"/>
              <a:ext cx="2279880" cy="60120"/>
            </p14:xfrm>
          </p:contentPart>
        </mc:Choice>
        <mc:Fallback xmlns="">
          <p:pic>
            <p:nvPicPr>
              <p:cNvPr id="25" name="墨迹 24">
                <a:extLst>
                  <a:ext uri="{FF2B5EF4-FFF2-40B4-BE49-F238E27FC236}">
                    <a16:creationId xmlns:a16="http://schemas.microsoft.com/office/drawing/2014/main" id="{ADAE387A-42FB-7112-D904-F0B0FDB62C1B}"/>
                  </a:ext>
                </a:extLst>
              </p:cNvPr>
              <p:cNvPicPr/>
              <p:nvPr/>
            </p:nvPicPr>
            <p:blipFill>
              <a:blip r:embed="rId11"/>
              <a:stretch>
                <a:fillRect/>
              </a:stretch>
            </p:blipFill>
            <p:spPr>
              <a:xfrm>
                <a:off x="1765370" y="6328400"/>
                <a:ext cx="2292120" cy="72360"/>
              </a:xfrm>
              <a:prstGeom prst="rect">
                <a:avLst/>
              </a:prstGeom>
            </p:spPr>
          </p:pic>
        </mc:Fallback>
      </mc:AlternateContent>
      <p:grpSp>
        <p:nvGrpSpPr>
          <p:cNvPr id="28" name="组合 27">
            <a:extLst>
              <a:ext uri="{FF2B5EF4-FFF2-40B4-BE49-F238E27FC236}">
                <a16:creationId xmlns:a16="http://schemas.microsoft.com/office/drawing/2014/main" id="{88AE55AC-3CA6-FC3B-FFCC-1B9F50A0E1B4}"/>
              </a:ext>
            </a:extLst>
          </p:cNvPr>
          <p:cNvGrpSpPr/>
          <p:nvPr/>
        </p:nvGrpSpPr>
        <p:grpSpPr>
          <a:xfrm>
            <a:off x="3695330" y="2129720"/>
            <a:ext cx="2527920" cy="3934440"/>
            <a:chOff x="3695330" y="2129720"/>
            <a:chExt cx="2527920" cy="3934440"/>
          </a:xfrm>
        </p:grpSpPr>
        <mc:AlternateContent xmlns:mc="http://schemas.openxmlformats.org/markup-compatibility/2006" xmlns:p14="http://schemas.microsoft.com/office/powerpoint/2010/main">
          <mc:Choice Requires="p14">
            <p:contentPart p14:bwMode="auto" r:id="rId12">
              <p14:nvContentPartPr>
                <p14:cNvPr id="26" name="墨迹 25">
                  <a:extLst>
                    <a:ext uri="{FF2B5EF4-FFF2-40B4-BE49-F238E27FC236}">
                      <a16:creationId xmlns:a16="http://schemas.microsoft.com/office/drawing/2014/main" id="{8E01FF46-2610-CB42-8532-B3D49BD84AD1}"/>
                    </a:ext>
                  </a:extLst>
                </p14:cNvPr>
                <p14:cNvContentPartPr/>
                <p14:nvPr/>
              </p14:nvContentPartPr>
              <p14:xfrm>
                <a:off x="3695330" y="2129720"/>
                <a:ext cx="2509200" cy="3934440"/>
              </p14:xfrm>
            </p:contentPart>
          </mc:Choice>
          <mc:Fallback xmlns="">
            <p:pic>
              <p:nvPicPr>
                <p:cNvPr id="26" name="墨迹 25">
                  <a:extLst>
                    <a:ext uri="{FF2B5EF4-FFF2-40B4-BE49-F238E27FC236}">
                      <a16:creationId xmlns:a16="http://schemas.microsoft.com/office/drawing/2014/main" id="{8E01FF46-2610-CB42-8532-B3D49BD84AD1}"/>
                    </a:ext>
                  </a:extLst>
                </p:cNvPr>
                <p:cNvPicPr/>
                <p:nvPr/>
              </p:nvPicPr>
              <p:blipFill>
                <a:blip r:embed="rId13"/>
                <a:stretch>
                  <a:fillRect/>
                </a:stretch>
              </p:blipFill>
              <p:spPr>
                <a:xfrm>
                  <a:off x="3689210" y="2123600"/>
                  <a:ext cx="2521440" cy="3946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墨迹 26">
                  <a:extLst>
                    <a:ext uri="{FF2B5EF4-FFF2-40B4-BE49-F238E27FC236}">
                      <a16:creationId xmlns:a16="http://schemas.microsoft.com/office/drawing/2014/main" id="{F66B23C6-5779-DCA7-5C3F-3BDFFA9E0F3A}"/>
                    </a:ext>
                  </a:extLst>
                </p14:cNvPr>
                <p14:cNvContentPartPr/>
                <p14:nvPr/>
              </p14:nvContentPartPr>
              <p14:xfrm>
                <a:off x="6186170" y="2133320"/>
                <a:ext cx="37080" cy="279000"/>
              </p14:xfrm>
            </p:contentPart>
          </mc:Choice>
          <mc:Fallback xmlns="">
            <p:pic>
              <p:nvPicPr>
                <p:cNvPr id="27" name="墨迹 26">
                  <a:extLst>
                    <a:ext uri="{FF2B5EF4-FFF2-40B4-BE49-F238E27FC236}">
                      <a16:creationId xmlns:a16="http://schemas.microsoft.com/office/drawing/2014/main" id="{F66B23C6-5779-DCA7-5C3F-3BDFFA9E0F3A}"/>
                    </a:ext>
                  </a:extLst>
                </p:cNvPr>
                <p:cNvPicPr/>
                <p:nvPr/>
              </p:nvPicPr>
              <p:blipFill>
                <a:blip r:embed="rId15"/>
                <a:stretch>
                  <a:fillRect/>
                </a:stretch>
              </p:blipFill>
              <p:spPr>
                <a:xfrm>
                  <a:off x="6180050" y="2127200"/>
                  <a:ext cx="49320" cy="291240"/>
                </a:xfrm>
                <a:prstGeom prst="rect">
                  <a:avLst/>
                </a:prstGeom>
              </p:spPr>
            </p:pic>
          </mc:Fallback>
        </mc:AlternateContent>
      </p:grpSp>
    </p:spTree>
    <p:extLst>
      <p:ext uri="{BB962C8B-B14F-4D97-AF65-F5344CB8AC3E}">
        <p14:creationId xmlns:p14="http://schemas.microsoft.com/office/powerpoint/2010/main" val="82948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11719B3-6811-A498-0FDB-2530DBBA70DC}"/>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3F71C3A0-C554-967D-D137-79A58B52705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23" name="图片 22">
            <a:extLst>
              <a:ext uri="{FF2B5EF4-FFF2-40B4-BE49-F238E27FC236}">
                <a16:creationId xmlns:a16="http://schemas.microsoft.com/office/drawing/2014/main" id="{4FEC3041-A643-1217-6D2F-C7296F74EE62}"/>
              </a:ext>
            </a:extLst>
          </p:cNvPr>
          <p:cNvPicPr>
            <a:picLocks noChangeAspect="1"/>
          </p:cNvPicPr>
          <p:nvPr/>
        </p:nvPicPr>
        <p:blipFill>
          <a:blip r:embed="rId2"/>
          <a:stretch>
            <a:fillRect/>
          </a:stretch>
        </p:blipFill>
        <p:spPr>
          <a:xfrm>
            <a:off x="220552" y="212836"/>
            <a:ext cx="5958347" cy="3355795"/>
          </a:xfrm>
          <a:prstGeom prst="rect">
            <a:avLst/>
          </a:prstGeom>
        </p:spPr>
      </p:pic>
      <p:sp>
        <p:nvSpPr>
          <p:cNvPr id="24" name="文本框 23">
            <a:extLst>
              <a:ext uri="{FF2B5EF4-FFF2-40B4-BE49-F238E27FC236}">
                <a16:creationId xmlns:a16="http://schemas.microsoft.com/office/drawing/2014/main" id="{30B5B3ED-C123-69BB-7A15-25AD683F5EE8}"/>
              </a:ext>
            </a:extLst>
          </p:cNvPr>
          <p:cNvSpPr txBox="1"/>
          <p:nvPr/>
        </p:nvSpPr>
        <p:spPr>
          <a:xfrm>
            <a:off x="6800471" y="472421"/>
            <a:ext cx="5086729" cy="2956579"/>
          </a:xfrm>
          <a:prstGeom prst="rect">
            <a:avLst/>
          </a:prstGeom>
          <a:noFill/>
        </p:spPr>
        <p:txBody>
          <a:bodyPr wrap="square" rtlCol="0">
            <a:spAutoFit/>
          </a:bodyPr>
          <a:lstStyle/>
          <a:p>
            <a:pPr algn="just">
              <a:lnSpc>
                <a:spcPct val="150000"/>
              </a:lnSpc>
            </a:pPr>
            <a:r>
              <a:rPr lang="zh-CN" altLang="en-US" dirty="0"/>
              <a:t>传统用线性缩放，如果我们将批量大小增加一倍（从</a:t>
            </a:r>
            <a:r>
              <a:rPr lang="en-US" altLang="zh-CN" dirty="0"/>
              <a:t>100</a:t>
            </a:r>
            <a:r>
              <a:rPr lang="zh-CN" altLang="en-US" dirty="0"/>
              <a:t>增到</a:t>
            </a:r>
            <a:r>
              <a:rPr lang="en-US" altLang="zh-CN" dirty="0"/>
              <a:t>200</a:t>
            </a:r>
            <a:r>
              <a:rPr lang="zh-CN" altLang="en-US" dirty="0"/>
              <a:t>），则相应地将学习率也增加一倍（从</a:t>
            </a:r>
            <a:r>
              <a:rPr lang="en-US" altLang="zh-CN" dirty="0"/>
              <a:t>0.01</a:t>
            </a:r>
            <a:r>
              <a:rPr lang="zh-CN" altLang="en-US" dirty="0"/>
              <a:t>增到</a:t>
            </a:r>
            <a:r>
              <a:rPr lang="en-US" altLang="zh-CN" dirty="0"/>
              <a:t>0.02</a:t>
            </a:r>
            <a:r>
              <a:rPr lang="zh-CN" altLang="en-US" dirty="0"/>
              <a:t>）。这样，尽管批量大小翻倍，但每次迭代的总梯度更新（学习率</a:t>
            </a:r>
            <a:r>
              <a:rPr lang="en-US" altLang="zh-CN" dirty="0"/>
              <a:t>×</a:t>
            </a:r>
            <a:r>
              <a:rPr lang="zh-CN" altLang="en-US" dirty="0"/>
              <a:t>平均梯度</a:t>
            </a:r>
            <a:r>
              <a:rPr lang="en-US" altLang="zh-CN" dirty="0"/>
              <a:t>×</a:t>
            </a:r>
            <a:r>
              <a:rPr lang="zh-CN" altLang="en-US" dirty="0"/>
              <a:t>批量大小）也翻倍，保持了更新步长大致不变。这样迭代次数不会过多，或者出现过拟合或欠拟合的情况。</a:t>
            </a:r>
          </a:p>
        </p:txBody>
      </p:sp>
      <p:sp>
        <p:nvSpPr>
          <p:cNvPr id="26" name="文本框 25">
            <a:extLst>
              <a:ext uri="{FF2B5EF4-FFF2-40B4-BE49-F238E27FC236}">
                <a16:creationId xmlns:a16="http://schemas.microsoft.com/office/drawing/2014/main" id="{F334C59A-6C27-AA47-49C7-167109B5A032}"/>
              </a:ext>
            </a:extLst>
          </p:cNvPr>
          <p:cNvSpPr txBox="1"/>
          <p:nvPr/>
        </p:nvSpPr>
        <p:spPr>
          <a:xfrm>
            <a:off x="550934" y="3765255"/>
            <a:ext cx="6377032" cy="880369"/>
          </a:xfrm>
          <a:prstGeom prst="rect">
            <a:avLst/>
          </a:prstGeom>
          <a:noFill/>
        </p:spPr>
        <p:txBody>
          <a:bodyPr wrap="square">
            <a:spAutoFit/>
          </a:bodyPr>
          <a:lstStyle/>
          <a:p>
            <a:pPr>
              <a:lnSpc>
                <a:spcPct val="150000"/>
              </a:lnSpc>
            </a:pPr>
            <a:r>
              <a:rPr lang="zh-CN" altLang="en-US" dirty="0"/>
              <a:t>每个量化步长</a:t>
            </a:r>
            <a:r>
              <a:rPr lang="en-US" altLang="zh-CN" dirty="0"/>
              <a:t>s</a:t>
            </a:r>
            <a:r>
              <a:rPr lang="zh-CN" altLang="en-US" dirty="0"/>
              <a:t>的更新量也应当与其对应的</a:t>
            </a:r>
            <a:r>
              <a:rPr lang="en-US" altLang="zh-CN" dirty="0"/>
              <a:t>batch </a:t>
            </a:r>
            <a:r>
              <a:rPr lang="zh-CN" altLang="en-US" dirty="0"/>
              <a:t>量比例相似</a:t>
            </a:r>
            <a:endParaRPr lang="en-US" altLang="zh-CN" dirty="0"/>
          </a:p>
          <a:p>
            <a:pPr>
              <a:lnSpc>
                <a:spcPct val="150000"/>
              </a:lnSpc>
            </a:pPr>
            <a:r>
              <a:rPr lang="zh-CN" altLang="en-US" dirty="0"/>
              <a:t>用</a:t>
            </a:r>
            <a:r>
              <a:rPr lang="en-US" altLang="zh-CN" dirty="0"/>
              <a:t>g</a:t>
            </a:r>
            <a:r>
              <a:rPr lang="zh-CN" altLang="en-US" dirty="0"/>
              <a:t>控制</a:t>
            </a:r>
            <a:endParaRPr lang="en-US" altLang="zh-CN" dirty="0"/>
          </a:p>
        </p:txBody>
      </p:sp>
      <p:cxnSp>
        <p:nvCxnSpPr>
          <p:cNvPr id="28" name="直接箭头连接符 27">
            <a:extLst>
              <a:ext uri="{FF2B5EF4-FFF2-40B4-BE49-F238E27FC236}">
                <a16:creationId xmlns:a16="http://schemas.microsoft.com/office/drawing/2014/main" id="{C67AEC2C-7A30-E39E-8693-480E4AFAF5FB}"/>
              </a:ext>
            </a:extLst>
          </p:cNvPr>
          <p:cNvCxnSpPr>
            <a:cxnSpLocks/>
          </p:cNvCxnSpPr>
          <p:nvPr/>
        </p:nvCxnSpPr>
        <p:spPr>
          <a:xfrm flipV="1">
            <a:off x="1974135" y="799343"/>
            <a:ext cx="4681001" cy="31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384D4AAA-E5E1-B8EB-6F69-3452176F4C68}"/>
              </a:ext>
            </a:extLst>
          </p:cNvPr>
          <p:cNvPicPr>
            <a:picLocks noChangeAspect="1"/>
          </p:cNvPicPr>
          <p:nvPr/>
        </p:nvPicPr>
        <p:blipFill>
          <a:blip r:embed="rId3"/>
          <a:stretch>
            <a:fillRect/>
          </a:stretch>
        </p:blipFill>
        <p:spPr>
          <a:xfrm>
            <a:off x="772092" y="4787589"/>
            <a:ext cx="6028379" cy="984461"/>
          </a:xfrm>
          <a:prstGeom prst="rect">
            <a:avLst/>
          </a:prstGeom>
        </p:spPr>
      </p:pic>
      <mc:AlternateContent xmlns:mc="http://schemas.openxmlformats.org/markup-compatibility/2006" xmlns:p14="http://schemas.microsoft.com/office/powerpoint/2010/main">
        <mc:Choice Requires="p14">
          <p:contentPart p14:bwMode="auto" r:id="rId4">
            <p14:nvContentPartPr>
              <p14:cNvPr id="32" name="墨迹 31">
                <a:extLst>
                  <a:ext uri="{FF2B5EF4-FFF2-40B4-BE49-F238E27FC236}">
                    <a16:creationId xmlns:a16="http://schemas.microsoft.com/office/drawing/2014/main" id="{28A3FE40-744D-0C79-D3A8-DEC3DD21C859}"/>
                  </a:ext>
                </a:extLst>
              </p14:cNvPr>
              <p14:cNvContentPartPr/>
              <p14:nvPr/>
            </p14:nvContentPartPr>
            <p14:xfrm>
              <a:off x="2875814" y="1827734"/>
              <a:ext cx="346320" cy="467280"/>
            </p14:xfrm>
          </p:contentPart>
        </mc:Choice>
        <mc:Fallback xmlns="">
          <p:pic>
            <p:nvPicPr>
              <p:cNvPr id="32" name="墨迹 31">
                <a:extLst>
                  <a:ext uri="{FF2B5EF4-FFF2-40B4-BE49-F238E27FC236}">
                    <a16:creationId xmlns:a16="http://schemas.microsoft.com/office/drawing/2014/main" id="{28A3FE40-744D-0C79-D3A8-DEC3DD21C859}"/>
                  </a:ext>
                </a:extLst>
              </p:cNvPr>
              <p:cNvPicPr/>
              <p:nvPr/>
            </p:nvPicPr>
            <p:blipFill>
              <a:blip r:embed="rId5"/>
              <a:stretch>
                <a:fillRect/>
              </a:stretch>
            </p:blipFill>
            <p:spPr>
              <a:xfrm>
                <a:off x="2869694" y="1821614"/>
                <a:ext cx="358560" cy="479520"/>
              </a:xfrm>
              <a:prstGeom prst="rect">
                <a:avLst/>
              </a:prstGeom>
            </p:spPr>
          </p:pic>
        </mc:Fallback>
      </mc:AlternateContent>
      <p:grpSp>
        <p:nvGrpSpPr>
          <p:cNvPr id="35" name="组合 34">
            <a:extLst>
              <a:ext uri="{FF2B5EF4-FFF2-40B4-BE49-F238E27FC236}">
                <a16:creationId xmlns:a16="http://schemas.microsoft.com/office/drawing/2014/main" id="{B498C39D-2FEE-F3BB-F2BD-BE7A0CE586A6}"/>
              </a:ext>
            </a:extLst>
          </p:cNvPr>
          <p:cNvGrpSpPr/>
          <p:nvPr/>
        </p:nvGrpSpPr>
        <p:grpSpPr>
          <a:xfrm>
            <a:off x="2093534" y="1876694"/>
            <a:ext cx="813240" cy="111960"/>
            <a:chOff x="2093534" y="1876694"/>
            <a:chExt cx="813240" cy="111960"/>
          </a:xfrm>
        </p:grpSpPr>
        <mc:AlternateContent xmlns:mc="http://schemas.openxmlformats.org/markup-compatibility/2006" xmlns:p14="http://schemas.microsoft.com/office/powerpoint/2010/main">
          <mc:Choice Requires="p14">
            <p:contentPart p14:bwMode="auto" r:id="rId6">
              <p14:nvContentPartPr>
                <p14:cNvPr id="33" name="墨迹 32">
                  <a:extLst>
                    <a:ext uri="{FF2B5EF4-FFF2-40B4-BE49-F238E27FC236}">
                      <a16:creationId xmlns:a16="http://schemas.microsoft.com/office/drawing/2014/main" id="{46FA733D-78E8-C0FB-DC29-F4ACB9D3D55D}"/>
                    </a:ext>
                  </a:extLst>
                </p14:cNvPr>
                <p14:cNvContentPartPr/>
                <p14:nvPr/>
              </p14:nvContentPartPr>
              <p14:xfrm>
                <a:off x="2204414" y="1876694"/>
                <a:ext cx="702360" cy="82080"/>
              </p14:xfrm>
            </p:contentPart>
          </mc:Choice>
          <mc:Fallback xmlns="">
            <p:pic>
              <p:nvPicPr>
                <p:cNvPr id="33" name="墨迹 32">
                  <a:extLst>
                    <a:ext uri="{FF2B5EF4-FFF2-40B4-BE49-F238E27FC236}">
                      <a16:creationId xmlns:a16="http://schemas.microsoft.com/office/drawing/2014/main" id="{46FA733D-78E8-C0FB-DC29-F4ACB9D3D55D}"/>
                    </a:ext>
                  </a:extLst>
                </p:cNvPr>
                <p:cNvPicPr/>
                <p:nvPr/>
              </p:nvPicPr>
              <p:blipFill>
                <a:blip r:embed="rId7"/>
                <a:stretch>
                  <a:fillRect/>
                </a:stretch>
              </p:blipFill>
              <p:spPr>
                <a:xfrm>
                  <a:off x="2198294" y="1870574"/>
                  <a:ext cx="7146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墨迹 33">
                  <a:extLst>
                    <a:ext uri="{FF2B5EF4-FFF2-40B4-BE49-F238E27FC236}">
                      <a16:creationId xmlns:a16="http://schemas.microsoft.com/office/drawing/2014/main" id="{781C0DCB-7591-E68E-BC65-1E1253699FC6}"/>
                    </a:ext>
                  </a:extLst>
                </p14:cNvPr>
                <p14:cNvContentPartPr/>
                <p14:nvPr/>
              </p14:nvContentPartPr>
              <p14:xfrm>
                <a:off x="2093534" y="1895414"/>
                <a:ext cx="218880" cy="93240"/>
              </p14:xfrm>
            </p:contentPart>
          </mc:Choice>
          <mc:Fallback xmlns="">
            <p:pic>
              <p:nvPicPr>
                <p:cNvPr id="34" name="墨迹 33">
                  <a:extLst>
                    <a:ext uri="{FF2B5EF4-FFF2-40B4-BE49-F238E27FC236}">
                      <a16:creationId xmlns:a16="http://schemas.microsoft.com/office/drawing/2014/main" id="{781C0DCB-7591-E68E-BC65-1E1253699FC6}"/>
                    </a:ext>
                  </a:extLst>
                </p:cNvPr>
                <p:cNvPicPr/>
                <p:nvPr/>
              </p:nvPicPr>
              <p:blipFill>
                <a:blip r:embed="rId9"/>
                <a:stretch>
                  <a:fillRect/>
                </a:stretch>
              </p:blipFill>
              <p:spPr>
                <a:xfrm>
                  <a:off x="2087414" y="1889294"/>
                  <a:ext cx="231120" cy="105480"/>
                </a:xfrm>
                <a:prstGeom prst="rect">
                  <a:avLst/>
                </a:prstGeom>
              </p:spPr>
            </p:pic>
          </mc:Fallback>
        </mc:AlternateContent>
      </p:grpSp>
      <p:grpSp>
        <p:nvGrpSpPr>
          <p:cNvPr id="40" name="组合 39">
            <a:extLst>
              <a:ext uri="{FF2B5EF4-FFF2-40B4-BE49-F238E27FC236}">
                <a16:creationId xmlns:a16="http://schemas.microsoft.com/office/drawing/2014/main" id="{B17F591C-FC66-3417-9983-631796C753BC}"/>
              </a:ext>
            </a:extLst>
          </p:cNvPr>
          <p:cNvGrpSpPr/>
          <p:nvPr/>
        </p:nvGrpSpPr>
        <p:grpSpPr>
          <a:xfrm>
            <a:off x="348974" y="1913054"/>
            <a:ext cx="402120" cy="164880"/>
            <a:chOff x="348974" y="1913054"/>
            <a:chExt cx="402120" cy="164880"/>
          </a:xfrm>
        </p:grpSpPr>
        <mc:AlternateContent xmlns:mc="http://schemas.openxmlformats.org/markup-compatibility/2006" xmlns:p14="http://schemas.microsoft.com/office/powerpoint/2010/main">
          <mc:Choice Requires="p14">
            <p:contentPart p14:bwMode="auto" r:id="rId10">
              <p14:nvContentPartPr>
                <p14:cNvPr id="36" name="墨迹 35">
                  <a:extLst>
                    <a:ext uri="{FF2B5EF4-FFF2-40B4-BE49-F238E27FC236}">
                      <a16:creationId xmlns:a16="http://schemas.microsoft.com/office/drawing/2014/main" id="{E2A587A6-1D83-3681-6296-AE9AE525A4DA}"/>
                    </a:ext>
                  </a:extLst>
                </p14:cNvPr>
                <p14:cNvContentPartPr/>
                <p14:nvPr/>
              </p14:nvContentPartPr>
              <p14:xfrm>
                <a:off x="348974" y="1913054"/>
                <a:ext cx="86400" cy="128880"/>
              </p14:xfrm>
            </p:contentPart>
          </mc:Choice>
          <mc:Fallback xmlns="">
            <p:pic>
              <p:nvPicPr>
                <p:cNvPr id="36" name="墨迹 35">
                  <a:extLst>
                    <a:ext uri="{FF2B5EF4-FFF2-40B4-BE49-F238E27FC236}">
                      <a16:creationId xmlns:a16="http://schemas.microsoft.com/office/drawing/2014/main" id="{E2A587A6-1D83-3681-6296-AE9AE525A4DA}"/>
                    </a:ext>
                  </a:extLst>
                </p:cNvPr>
                <p:cNvPicPr/>
                <p:nvPr/>
              </p:nvPicPr>
              <p:blipFill>
                <a:blip r:embed="rId11"/>
                <a:stretch>
                  <a:fillRect/>
                </a:stretch>
              </p:blipFill>
              <p:spPr>
                <a:xfrm>
                  <a:off x="342854" y="1906934"/>
                  <a:ext cx="986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墨迹 36">
                  <a:extLst>
                    <a:ext uri="{FF2B5EF4-FFF2-40B4-BE49-F238E27FC236}">
                      <a16:creationId xmlns:a16="http://schemas.microsoft.com/office/drawing/2014/main" id="{4C73A08C-6DF4-7876-3F38-0C90E3153FEE}"/>
                    </a:ext>
                  </a:extLst>
                </p14:cNvPr>
                <p14:cNvContentPartPr/>
                <p14:nvPr/>
              </p14:nvContentPartPr>
              <p14:xfrm>
                <a:off x="477854" y="1973174"/>
                <a:ext cx="73080" cy="75240"/>
              </p14:xfrm>
            </p:contentPart>
          </mc:Choice>
          <mc:Fallback xmlns="">
            <p:pic>
              <p:nvPicPr>
                <p:cNvPr id="37" name="墨迹 36">
                  <a:extLst>
                    <a:ext uri="{FF2B5EF4-FFF2-40B4-BE49-F238E27FC236}">
                      <a16:creationId xmlns:a16="http://schemas.microsoft.com/office/drawing/2014/main" id="{4C73A08C-6DF4-7876-3F38-0C90E3153FEE}"/>
                    </a:ext>
                  </a:extLst>
                </p:cNvPr>
                <p:cNvPicPr/>
                <p:nvPr/>
              </p:nvPicPr>
              <p:blipFill>
                <a:blip r:embed="rId13"/>
                <a:stretch>
                  <a:fillRect/>
                </a:stretch>
              </p:blipFill>
              <p:spPr>
                <a:xfrm>
                  <a:off x="471734" y="1967054"/>
                  <a:ext cx="85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墨迹 37">
                  <a:extLst>
                    <a:ext uri="{FF2B5EF4-FFF2-40B4-BE49-F238E27FC236}">
                      <a16:creationId xmlns:a16="http://schemas.microsoft.com/office/drawing/2014/main" id="{86AD5F68-670F-1C3E-46BE-3FD90AC074D3}"/>
                    </a:ext>
                  </a:extLst>
                </p14:cNvPr>
                <p14:cNvContentPartPr/>
                <p14:nvPr/>
              </p14:nvContentPartPr>
              <p14:xfrm>
                <a:off x="588734" y="1967414"/>
                <a:ext cx="46800" cy="98280"/>
              </p14:xfrm>
            </p:contentPart>
          </mc:Choice>
          <mc:Fallback xmlns="">
            <p:pic>
              <p:nvPicPr>
                <p:cNvPr id="38" name="墨迹 37">
                  <a:extLst>
                    <a:ext uri="{FF2B5EF4-FFF2-40B4-BE49-F238E27FC236}">
                      <a16:creationId xmlns:a16="http://schemas.microsoft.com/office/drawing/2014/main" id="{86AD5F68-670F-1C3E-46BE-3FD90AC074D3}"/>
                    </a:ext>
                  </a:extLst>
                </p:cNvPr>
                <p:cNvPicPr/>
                <p:nvPr/>
              </p:nvPicPr>
              <p:blipFill>
                <a:blip r:embed="rId15"/>
                <a:stretch>
                  <a:fillRect/>
                </a:stretch>
              </p:blipFill>
              <p:spPr>
                <a:xfrm>
                  <a:off x="582614" y="1961294"/>
                  <a:ext cx="590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墨迹 38">
                  <a:extLst>
                    <a:ext uri="{FF2B5EF4-FFF2-40B4-BE49-F238E27FC236}">
                      <a16:creationId xmlns:a16="http://schemas.microsoft.com/office/drawing/2014/main" id="{8A639843-9626-2D05-8676-1DF955A5BC04}"/>
                    </a:ext>
                  </a:extLst>
                </p14:cNvPr>
                <p14:cNvContentPartPr/>
                <p14:nvPr/>
              </p14:nvContentPartPr>
              <p14:xfrm>
                <a:off x="666494" y="1967054"/>
                <a:ext cx="84600" cy="110880"/>
              </p14:xfrm>
            </p:contentPart>
          </mc:Choice>
          <mc:Fallback xmlns="">
            <p:pic>
              <p:nvPicPr>
                <p:cNvPr id="39" name="墨迹 38">
                  <a:extLst>
                    <a:ext uri="{FF2B5EF4-FFF2-40B4-BE49-F238E27FC236}">
                      <a16:creationId xmlns:a16="http://schemas.microsoft.com/office/drawing/2014/main" id="{8A639843-9626-2D05-8676-1DF955A5BC04}"/>
                    </a:ext>
                  </a:extLst>
                </p:cNvPr>
                <p:cNvPicPr/>
                <p:nvPr/>
              </p:nvPicPr>
              <p:blipFill>
                <a:blip r:embed="rId17"/>
                <a:stretch>
                  <a:fillRect/>
                </a:stretch>
              </p:blipFill>
              <p:spPr>
                <a:xfrm>
                  <a:off x="660374" y="1960934"/>
                  <a:ext cx="96840" cy="12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41" name="墨迹 40">
                <a:extLst>
                  <a:ext uri="{FF2B5EF4-FFF2-40B4-BE49-F238E27FC236}">
                    <a16:creationId xmlns:a16="http://schemas.microsoft.com/office/drawing/2014/main" id="{954762C6-1D12-E92D-57BD-4F275F72ED06}"/>
                  </a:ext>
                </a:extLst>
              </p14:cNvPr>
              <p14:cNvContentPartPr/>
              <p14:nvPr/>
            </p14:nvContentPartPr>
            <p14:xfrm>
              <a:off x="1727054" y="1961654"/>
              <a:ext cx="95760" cy="111240"/>
            </p14:xfrm>
          </p:contentPart>
        </mc:Choice>
        <mc:Fallback xmlns="">
          <p:pic>
            <p:nvPicPr>
              <p:cNvPr id="41" name="墨迹 40">
                <a:extLst>
                  <a:ext uri="{FF2B5EF4-FFF2-40B4-BE49-F238E27FC236}">
                    <a16:creationId xmlns:a16="http://schemas.microsoft.com/office/drawing/2014/main" id="{954762C6-1D12-E92D-57BD-4F275F72ED06}"/>
                  </a:ext>
                </a:extLst>
              </p:cNvPr>
              <p:cNvPicPr/>
              <p:nvPr/>
            </p:nvPicPr>
            <p:blipFill>
              <a:blip r:embed="rId19"/>
              <a:stretch>
                <a:fillRect/>
              </a:stretch>
            </p:blipFill>
            <p:spPr>
              <a:xfrm>
                <a:off x="1720934" y="1955534"/>
                <a:ext cx="108000" cy="123480"/>
              </a:xfrm>
              <a:prstGeom prst="rect">
                <a:avLst/>
              </a:prstGeom>
            </p:spPr>
          </p:pic>
        </mc:Fallback>
      </mc:AlternateContent>
      <p:grpSp>
        <p:nvGrpSpPr>
          <p:cNvPr id="45" name="组合 44">
            <a:extLst>
              <a:ext uri="{FF2B5EF4-FFF2-40B4-BE49-F238E27FC236}">
                <a16:creationId xmlns:a16="http://schemas.microsoft.com/office/drawing/2014/main" id="{8E2D7F4C-2D0C-10FD-55A4-8A337602280E}"/>
              </a:ext>
            </a:extLst>
          </p:cNvPr>
          <p:cNvGrpSpPr/>
          <p:nvPr/>
        </p:nvGrpSpPr>
        <p:grpSpPr>
          <a:xfrm>
            <a:off x="3407174" y="1797134"/>
            <a:ext cx="1296360" cy="377280"/>
            <a:chOff x="3407174" y="1797134"/>
            <a:chExt cx="1296360" cy="377280"/>
          </a:xfrm>
        </p:grpSpPr>
        <mc:AlternateContent xmlns:mc="http://schemas.openxmlformats.org/markup-compatibility/2006" xmlns:p14="http://schemas.microsoft.com/office/powerpoint/2010/main">
          <mc:Choice Requires="p14">
            <p:contentPart p14:bwMode="auto" r:id="rId20">
              <p14:nvContentPartPr>
                <p14:cNvPr id="42" name="墨迹 41">
                  <a:extLst>
                    <a:ext uri="{FF2B5EF4-FFF2-40B4-BE49-F238E27FC236}">
                      <a16:creationId xmlns:a16="http://schemas.microsoft.com/office/drawing/2014/main" id="{F1D91018-C8FD-EB64-EB8A-6931B017DBBF}"/>
                    </a:ext>
                  </a:extLst>
                </p14:cNvPr>
                <p14:cNvContentPartPr/>
                <p14:nvPr/>
              </p14:nvContentPartPr>
              <p14:xfrm>
                <a:off x="3407174" y="1797134"/>
                <a:ext cx="511200" cy="377280"/>
              </p14:xfrm>
            </p:contentPart>
          </mc:Choice>
          <mc:Fallback xmlns="">
            <p:pic>
              <p:nvPicPr>
                <p:cNvPr id="42" name="墨迹 41">
                  <a:extLst>
                    <a:ext uri="{FF2B5EF4-FFF2-40B4-BE49-F238E27FC236}">
                      <a16:creationId xmlns:a16="http://schemas.microsoft.com/office/drawing/2014/main" id="{F1D91018-C8FD-EB64-EB8A-6931B017DBBF}"/>
                    </a:ext>
                  </a:extLst>
                </p:cNvPr>
                <p:cNvPicPr/>
                <p:nvPr/>
              </p:nvPicPr>
              <p:blipFill>
                <a:blip r:embed="rId21"/>
                <a:stretch>
                  <a:fillRect/>
                </a:stretch>
              </p:blipFill>
              <p:spPr>
                <a:xfrm>
                  <a:off x="3401054" y="1791014"/>
                  <a:ext cx="5234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墨迹 42">
                  <a:extLst>
                    <a:ext uri="{FF2B5EF4-FFF2-40B4-BE49-F238E27FC236}">
                      <a16:creationId xmlns:a16="http://schemas.microsoft.com/office/drawing/2014/main" id="{1ACD5D2E-B2FB-4ADB-20F4-562B00FE6134}"/>
                    </a:ext>
                  </a:extLst>
                </p14:cNvPr>
                <p14:cNvContentPartPr/>
                <p14:nvPr/>
              </p14:nvContentPartPr>
              <p14:xfrm>
                <a:off x="3978134" y="1880654"/>
                <a:ext cx="573840" cy="75240"/>
              </p14:xfrm>
            </p:contentPart>
          </mc:Choice>
          <mc:Fallback xmlns="">
            <p:pic>
              <p:nvPicPr>
                <p:cNvPr id="43" name="墨迹 42">
                  <a:extLst>
                    <a:ext uri="{FF2B5EF4-FFF2-40B4-BE49-F238E27FC236}">
                      <a16:creationId xmlns:a16="http://schemas.microsoft.com/office/drawing/2014/main" id="{1ACD5D2E-B2FB-4ADB-20F4-562B00FE6134}"/>
                    </a:ext>
                  </a:extLst>
                </p:cNvPr>
                <p:cNvPicPr/>
                <p:nvPr/>
              </p:nvPicPr>
              <p:blipFill>
                <a:blip r:embed="rId23"/>
                <a:stretch>
                  <a:fillRect/>
                </a:stretch>
              </p:blipFill>
              <p:spPr>
                <a:xfrm>
                  <a:off x="3972014" y="1874534"/>
                  <a:ext cx="586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墨迹 43">
                  <a:extLst>
                    <a:ext uri="{FF2B5EF4-FFF2-40B4-BE49-F238E27FC236}">
                      <a16:creationId xmlns:a16="http://schemas.microsoft.com/office/drawing/2014/main" id="{E405B7C7-9F7A-FD1B-DD86-2229ADE084D4}"/>
                    </a:ext>
                  </a:extLst>
                </p14:cNvPr>
                <p14:cNvContentPartPr/>
                <p14:nvPr/>
              </p14:nvContentPartPr>
              <p14:xfrm>
                <a:off x="4547654" y="1852214"/>
                <a:ext cx="155880" cy="92520"/>
              </p14:xfrm>
            </p:contentPart>
          </mc:Choice>
          <mc:Fallback xmlns="">
            <p:pic>
              <p:nvPicPr>
                <p:cNvPr id="44" name="墨迹 43">
                  <a:extLst>
                    <a:ext uri="{FF2B5EF4-FFF2-40B4-BE49-F238E27FC236}">
                      <a16:creationId xmlns:a16="http://schemas.microsoft.com/office/drawing/2014/main" id="{E405B7C7-9F7A-FD1B-DD86-2229ADE084D4}"/>
                    </a:ext>
                  </a:extLst>
                </p:cNvPr>
                <p:cNvPicPr/>
                <p:nvPr/>
              </p:nvPicPr>
              <p:blipFill>
                <a:blip r:embed="rId25"/>
                <a:stretch>
                  <a:fillRect/>
                </a:stretch>
              </p:blipFill>
              <p:spPr>
                <a:xfrm>
                  <a:off x="4541534" y="1846094"/>
                  <a:ext cx="168120" cy="104760"/>
                </a:xfrm>
                <a:prstGeom prst="rect">
                  <a:avLst/>
                </a:prstGeom>
              </p:spPr>
            </p:pic>
          </mc:Fallback>
        </mc:AlternateContent>
      </p:grpSp>
      <p:grpSp>
        <p:nvGrpSpPr>
          <p:cNvPr id="52" name="组合 51">
            <a:extLst>
              <a:ext uri="{FF2B5EF4-FFF2-40B4-BE49-F238E27FC236}">
                <a16:creationId xmlns:a16="http://schemas.microsoft.com/office/drawing/2014/main" id="{C9F17214-5A70-8B33-6B05-DCBAC236F11D}"/>
              </a:ext>
            </a:extLst>
          </p:cNvPr>
          <p:cNvGrpSpPr/>
          <p:nvPr/>
        </p:nvGrpSpPr>
        <p:grpSpPr>
          <a:xfrm>
            <a:off x="5030054" y="1731614"/>
            <a:ext cx="365760" cy="159120"/>
            <a:chOff x="5030054" y="1731614"/>
            <a:chExt cx="365760" cy="159120"/>
          </a:xfrm>
        </p:grpSpPr>
        <mc:AlternateContent xmlns:mc="http://schemas.openxmlformats.org/markup-compatibility/2006" xmlns:p14="http://schemas.microsoft.com/office/powerpoint/2010/main">
          <mc:Choice Requires="p14">
            <p:contentPart p14:bwMode="auto" r:id="rId26">
              <p14:nvContentPartPr>
                <p14:cNvPr id="46" name="墨迹 45">
                  <a:extLst>
                    <a:ext uri="{FF2B5EF4-FFF2-40B4-BE49-F238E27FC236}">
                      <a16:creationId xmlns:a16="http://schemas.microsoft.com/office/drawing/2014/main" id="{75FCBE68-3503-CB14-C496-63A94A053D63}"/>
                    </a:ext>
                  </a:extLst>
                </p14:cNvPr>
                <p14:cNvContentPartPr/>
                <p14:nvPr/>
              </p14:nvContentPartPr>
              <p14:xfrm>
                <a:off x="5030054" y="1731614"/>
                <a:ext cx="68760" cy="159120"/>
              </p14:xfrm>
            </p:contentPart>
          </mc:Choice>
          <mc:Fallback xmlns="">
            <p:pic>
              <p:nvPicPr>
                <p:cNvPr id="46" name="墨迹 45">
                  <a:extLst>
                    <a:ext uri="{FF2B5EF4-FFF2-40B4-BE49-F238E27FC236}">
                      <a16:creationId xmlns:a16="http://schemas.microsoft.com/office/drawing/2014/main" id="{75FCBE68-3503-CB14-C496-63A94A053D63}"/>
                    </a:ext>
                  </a:extLst>
                </p:cNvPr>
                <p:cNvPicPr/>
                <p:nvPr/>
              </p:nvPicPr>
              <p:blipFill>
                <a:blip r:embed="rId27"/>
                <a:stretch>
                  <a:fillRect/>
                </a:stretch>
              </p:blipFill>
              <p:spPr>
                <a:xfrm>
                  <a:off x="5023934" y="1725494"/>
                  <a:ext cx="81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墨迹 46">
                  <a:extLst>
                    <a:ext uri="{FF2B5EF4-FFF2-40B4-BE49-F238E27FC236}">
                      <a16:creationId xmlns:a16="http://schemas.microsoft.com/office/drawing/2014/main" id="{CC578175-96CC-8E24-3324-C0FB9FB24D4F}"/>
                    </a:ext>
                  </a:extLst>
                </p14:cNvPr>
                <p14:cNvContentPartPr/>
                <p14:nvPr/>
              </p14:nvContentPartPr>
              <p14:xfrm>
                <a:off x="5062094" y="1875254"/>
                <a:ext cx="64080" cy="8280"/>
              </p14:xfrm>
            </p:contentPart>
          </mc:Choice>
          <mc:Fallback xmlns="">
            <p:pic>
              <p:nvPicPr>
                <p:cNvPr id="47" name="墨迹 46">
                  <a:extLst>
                    <a:ext uri="{FF2B5EF4-FFF2-40B4-BE49-F238E27FC236}">
                      <a16:creationId xmlns:a16="http://schemas.microsoft.com/office/drawing/2014/main" id="{CC578175-96CC-8E24-3324-C0FB9FB24D4F}"/>
                    </a:ext>
                  </a:extLst>
                </p:cNvPr>
                <p:cNvPicPr/>
                <p:nvPr/>
              </p:nvPicPr>
              <p:blipFill>
                <a:blip r:embed="rId29"/>
                <a:stretch>
                  <a:fillRect/>
                </a:stretch>
              </p:blipFill>
              <p:spPr>
                <a:xfrm>
                  <a:off x="5055974" y="1869134"/>
                  <a:ext cx="76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8" name="墨迹 47">
                  <a:extLst>
                    <a:ext uri="{FF2B5EF4-FFF2-40B4-BE49-F238E27FC236}">
                      <a16:creationId xmlns:a16="http://schemas.microsoft.com/office/drawing/2014/main" id="{E1F72264-F9A3-D597-404B-B81E6346996A}"/>
                    </a:ext>
                  </a:extLst>
                </p14:cNvPr>
                <p14:cNvContentPartPr/>
                <p14:nvPr/>
              </p14:nvContentPartPr>
              <p14:xfrm>
                <a:off x="5160734" y="1816214"/>
                <a:ext cx="47160" cy="49680"/>
              </p14:xfrm>
            </p:contentPart>
          </mc:Choice>
          <mc:Fallback xmlns="">
            <p:pic>
              <p:nvPicPr>
                <p:cNvPr id="48" name="墨迹 47">
                  <a:extLst>
                    <a:ext uri="{FF2B5EF4-FFF2-40B4-BE49-F238E27FC236}">
                      <a16:creationId xmlns:a16="http://schemas.microsoft.com/office/drawing/2014/main" id="{E1F72264-F9A3-D597-404B-B81E6346996A}"/>
                    </a:ext>
                  </a:extLst>
                </p:cNvPr>
                <p:cNvPicPr/>
                <p:nvPr/>
              </p:nvPicPr>
              <p:blipFill>
                <a:blip r:embed="rId31"/>
                <a:stretch>
                  <a:fillRect/>
                </a:stretch>
              </p:blipFill>
              <p:spPr>
                <a:xfrm>
                  <a:off x="5154614" y="1810094"/>
                  <a:ext cx="594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墨迹 48">
                  <a:extLst>
                    <a:ext uri="{FF2B5EF4-FFF2-40B4-BE49-F238E27FC236}">
                      <a16:creationId xmlns:a16="http://schemas.microsoft.com/office/drawing/2014/main" id="{C33FC8FE-1237-48B1-41DC-D4D37319D6F8}"/>
                    </a:ext>
                  </a:extLst>
                </p14:cNvPr>
                <p14:cNvContentPartPr/>
                <p14:nvPr/>
              </p14:nvContentPartPr>
              <p14:xfrm>
                <a:off x="5250014" y="1785254"/>
                <a:ext cx="73080" cy="84960"/>
              </p14:xfrm>
            </p:contentPart>
          </mc:Choice>
          <mc:Fallback xmlns="">
            <p:pic>
              <p:nvPicPr>
                <p:cNvPr id="49" name="墨迹 48">
                  <a:extLst>
                    <a:ext uri="{FF2B5EF4-FFF2-40B4-BE49-F238E27FC236}">
                      <a16:creationId xmlns:a16="http://schemas.microsoft.com/office/drawing/2014/main" id="{C33FC8FE-1237-48B1-41DC-D4D37319D6F8}"/>
                    </a:ext>
                  </a:extLst>
                </p:cNvPr>
                <p:cNvPicPr/>
                <p:nvPr/>
              </p:nvPicPr>
              <p:blipFill>
                <a:blip r:embed="rId33"/>
                <a:stretch>
                  <a:fillRect/>
                </a:stretch>
              </p:blipFill>
              <p:spPr>
                <a:xfrm>
                  <a:off x="5243894" y="1779134"/>
                  <a:ext cx="853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墨迹 50">
                  <a:extLst>
                    <a:ext uri="{FF2B5EF4-FFF2-40B4-BE49-F238E27FC236}">
                      <a16:creationId xmlns:a16="http://schemas.microsoft.com/office/drawing/2014/main" id="{E05FF113-7E83-B532-2D84-EC468248E3F6}"/>
                    </a:ext>
                  </a:extLst>
                </p14:cNvPr>
                <p14:cNvContentPartPr/>
                <p14:nvPr/>
              </p14:nvContentPartPr>
              <p14:xfrm>
                <a:off x="5336414" y="1773734"/>
                <a:ext cx="59400" cy="110520"/>
              </p14:xfrm>
            </p:contentPart>
          </mc:Choice>
          <mc:Fallback xmlns="">
            <p:pic>
              <p:nvPicPr>
                <p:cNvPr id="51" name="墨迹 50">
                  <a:extLst>
                    <a:ext uri="{FF2B5EF4-FFF2-40B4-BE49-F238E27FC236}">
                      <a16:creationId xmlns:a16="http://schemas.microsoft.com/office/drawing/2014/main" id="{E05FF113-7E83-B532-2D84-EC468248E3F6}"/>
                    </a:ext>
                  </a:extLst>
                </p:cNvPr>
                <p:cNvPicPr/>
                <p:nvPr/>
              </p:nvPicPr>
              <p:blipFill>
                <a:blip r:embed="rId35"/>
                <a:stretch>
                  <a:fillRect/>
                </a:stretch>
              </p:blipFill>
              <p:spPr>
                <a:xfrm>
                  <a:off x="5330294" y="1767614"/>
                  <a:ext cx="71640" cy="12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53" name="墨迹 52">
                <a:extLst>
                  <a:ext uri="{FF2B5EF4-FFF2-40B4-BE49-F238E27FC236}">
                    <a16:creationId xmlns:a16="http://schemas.microsoft.com/office/drawing/2014/main" id="{89D09891-9E9E-887F-3024-712F0CF9BF87}"/>
                  </a:ext>
                </a:extLst>
              </p14:cNvPr>
              <p14:cNvContentPartPr/>
              <p14:nvPr/>
            </p14:nvContentPartPr>
            <p14:xfrm>
              <a:off x="6300759" y="1736266"/>
              <a:ext cx="176760" cy="115920"/>
            </p14:xfrm>
          </p:contentPart>
        </mc:Choice>
        <mc:Fallback xmlns="">
          <p:pic>
            <p:nvPicPr>
              <p:cNvPr id="53" name="墨迹 52">
                <a:extLst>
                  <a:ext uri="{FF2B5EF4-FFF2-40B4-BE49-F238E27FC236}">
                    <a16:creationId xmlns:a16="http://schemas.microsoft.com/office/drawing/2014/main" id="{89D09891-9E9E-887F-3024-712F0CF9BF87}"/>
                  </a:ext>
                </a:extLst>
              </p:cNvPr>
              <p:cNvPicPr/>
              <p:nvPr/>
            </p:nvPicPr>
            <p:blipFill>
              <a:blip r:embed="rId37"/>
              <a:stretch>
                <a:fillRect/>
              </a:stretch>
            </p:blipFill>
            <p:spPr>
              <a:xfrm>
                <a:off x="6294639" y="1730146"/>
                <a:ext cx="189000" cy="128160"/>
              </a:xfrm>
              <a:prstGeom prst="rect">
                <a:avLst/>
              </a:prstGeom>
            </p:spPr>
          </p:pic>
        </mc:Fallback>
      </mc:AlternateContent>
      <p:sp>
        <p:nvSpPr>
          <p:cNvPr id="54" name="文本框 53">
            <a:extLst>
              <a:ext uri="{FF2B5EF4-FFF2-40B4-BE49-F238E27FC236}">
                <a16:creationId xmlns:a16="http://schemas.microsoft.com/office/drawing/2014/main" id="{A7683CDA-8EA3-1238-0185-A6C49CD3CEC9}"/>
              </a:ext>
            </a:extLst>
          </p:cNvPr>
          <p:cNvSpPr txBox="1"/>
          <p:nvPr/>
        </p:nvSpPr>
        <p:spPr>
          <a:xfrm>
            <a:off x="829969" y="1878054"/>
            <a:ext cx="1498135" cy="276999"/>
          </a:xfrm>
          <a:prstGeom prst="rect">
            <a:avLst/>
          </a:prstGeom>
          <a:noFill/>
        </p:spPr>
        <p:txBody>
          <a:bodyPr wrap="square" rtlCol="0">
            <a:spAutoFit/>
          </a:bodyPr>
          <a:lstStyle/>
          <a:p>
            <a:r>
              <a:rPr lang="zh-CN" altLang="en-US" sz="1200" dirty="0"/>
              <a:t>相对于步长     梯度    </a:t>
            </a:r>
          </a:p>
        </p:txBody>
      </p:sp>
      <p:sp>
        <p:nvSpPr>
          <p:cNvPr id="55" name="文本框 54">
            <a:extLst>
              <a:ext uri="{FF2B5EF4-FFF2-40B4-BE49-F238E27FC236}">
                <a16:creationId xmlns:a16="http://schemas.microsoft.com/office/drawing/2014/main" id="{625C8D71-2772-FBC7-1926-5AADDAF50F41}"/>
              </a:ext>
            </a:extLst>
          </p:cNvPr>
          <p:cNvSpPr txBox="1"/>
          <p:nvPr/>
        </p:nvSpPr>
        <p:spPr>
          <a:xfrm>
            <a:off x="5429831" y="1665035"/>
            <a:ext cx="1498135" cy="276999"/>
          </a:xfrm>
          <a:prstGeom prst="rect">
            <a:avLst/>
          </a:prstGeom>
          <a:noFill/>
        </p:spPr>
        <p:txBody>
          <a:bodyPr wrap="square" rtlCol="0">
            <a:spAutoFit/>
          </a:bodyPr>
          <a:lstStyle/>
          <a:p>
            <a:r>
              <a:rPr lang="zh-CN" altLang="en-US" sz="1200" dirty="0"/>
              <a:t>相对于权重      梯度    </a:t>
            </a:r>
          </a:p>
        </p:txBody>
      </p:sp>
      <p:grpSp>
        <p:nvGrpSpPr>
          <p:cNvPr id="61" name="组合 60">
            <a:extLst>
              <a:ext uri="{FF2B5EF4-FFF2-40B4-BE49-F238E27FC236}">
                <a16:creationId xmlns:a16="http://schemas.microsoft.com/office/drawing/2014/main" id="{04BBED94-3B5D-E666-9BA2-911D07D5F833}"/>
              </a:ext>
            </a:extLst>
          </p:cNvPr>
          <p:cNvGrpSpPr/>
          <p:nvPr/>
        </p:nvGrpSpPr>
        <p:grpSpPr>
          <a:xfrm>
            <a:off x="4189814" y="2022134"/>
            <a:ext cx="394560" cy="203400"/>
            <a:chOff x="4189814" y="2022134"/>
            <a:chExt cx="394560" cy="203400"/>
          </a:xfrm>
        </p:grpSpPr>
        <mc:AlternateContent xmlns:mc="http://schemas.openxmlformats.org/markup-compatibility/2006" xmlns:p14="http://schemas.microsoft.com/office/powerpoint/2010/main">
          <mc:Choice Requires="p14">
            <p:contentPart p14:bwMode="auto" r:id="rId38">
              <p14:nvContentPartPr>
                <p14:cNvPr id="59" name="墨迹 58">
                  <a:extLst>
                    <a:ext uri="{FF2B5EF4-FFF2-40B4-BE49-F238E27FC236}">
                      <a16:creationId xmlns:a16="http://schemas.microsoft.com/office/drawing/2014/main" id="{9CA9035F-E09F-417F-3C2E-EBE6ED526523}"/>
                    </a:ext>
                  </a:extLst>
                </p14:cNvPr>
                <p14:cNvContentPartPr/>
                <p14:nvPr/>
              </p14:nvContentPartPr>
              <p14:xfrm>
                <a:off x="4189814" y="2088734"/>
                <a:ext cx="210960" cy="78840"/>
              </p14:xfrm>
            </p:contentPart>
          </mc:Choice>
          <mc:Fallback xmlns="">
            <p:pic>
              <p:nvPicPr>
                <p:cNvPr id="59" name="墨迹 58">
                  <a:extLst>
                    <a:ext uri="{FF2B5EF4-FFF2-40B4-BE49-F238E27FC236}">
                      <a16:creationId xmlns:a16="http://schemas.microsoft.com/office/drawing/2014/main" id="{9CA9035F-E09F-417F-3C2E-EBE6ED526523}"/>
                    </a:ext>
                  </a:extLst>
                </p:cNvPr>
                <p:cNvPicPr/>
                <p:nvPr/>
              </p:nvPicPr>
              <p:blipFill>
                <a:blip r:embed="rId39"/>
                <a:stretch>
                  <a:fillRect/>
                </a:stretch>
              </p:blipFill>
              <p:spPr>
                <a:xfrm>
                  <a:off x="4183694" y="2082614"/>
                  <a:ext cx="223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0" name="墨迹 59">
                  <a:extLst>
                    <a:ext uri="{FF2B5EF4-FFF2-40B4-BE49-F238E27FC236}">
                      <a16:creationId xmlns:a16="http://schemas.microsoft.com/office/drawing/2014/main" id="{C60AE727-1F12-093B-30E0-1BBC1715D163}"/>
                    </a:ext>
                  </a:extLst>
                </p14:cNvPr>
                <p14:cNvContentPartPr/>
                <p14:nvPr/>
              </p14:nvContentPartPr>
              <p14:xfrm>
                <a:off x="4569254" y="2022134"/>
                <a:ext cx="15120" cy="203400"/>
              </p14:xfrm>
            </p:contentPart>
          </mc:Choice>
          <mc:Fallback xmlns="">
            <p:pic>
              <p:nvPicPr>
                <p:cNvPr id="60" name="墨迹 59">
                  <a:extLst>
                    <a:ext uri="{FF2B5EF4-FFF2-40B4-BE49-F238E27FC236}">
                      <a16:creationId xmlns:a16="http://schemas.microsoft.com/office/drawing/2014/main" id="{C60AE727-1F12-093B-30E0-1BBC1715D163}"/>
                    </a:ext>
                  </a:extLst>
                </p:cNvPr>
                <p:cNvPicPr/>
                <p:nvPr/>
              </p:nvPicPr>
              <p:blipFill>
                <a:blip r:embed="rId41"/>
                <a:stretch>
                  <a:fillRect/>
                </a:stretch>
              </p:blipFill>
              <p:spPr>
                <a:xfrm>
                  <a:off x="4563134" y="2016014"/>
                  <a:ext cx="27360" cy="21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86" name="墨迹 85">
                <a:extLst>
                  <a:ext uri="{FF2B5EF4-FFF2-40B4-BE49-F238E27FC236}">
                    <a16:creationId xmlns:a16="http://schemas.microsoft.com/office/drawing/2014/main" id="{BF2549E9-9F56-C760-E1E4-FD9D3A408A29}"/>
                  </a:ext>
                </a:extLst>
              </p14:cNvPr>
              <p14:cNvContentPartPr/>
              <p14:nvPr/>
            </p14:nvContentPartPr>
            <p14:xfrm>
              <a:off x="1774214" y="6049454"/>
              <a:ext cx="360" cy="360"/>
            </p14:xfrm>
          </p:contentPart>
        </mc:Choice>
        <mc:Fallback xmlns="">
          <p:pic>
            <p:nvPicPr>
              <p:cNvPr id="86" name="墨迹 85">
                <a:extLst>
                  <a:ext uri="{FF2B5EF4-FFF2-40B4-BE49-F238E27FC236}">
                    <a16:creationId xmlns:a16="http://schemas.microsoft.com/office/drawing/2014/main" id="{BF2549E9-9F56-C760-E1E4-FD9D3A408A29}"/>
                  </a:ext>
                </a:extLst>
              </p:cNvPr>
              <p:cNvPicPr/>
              <p:nvPr/>
            </p:nvPicPr>
            <p:blipFill>
              <a:blip r:embed="rId43"/>
              <a:stretch>
                <a:fillRect/>
              </a:stretch>
            </p:blipFill>
            <p:spPr>
              <a:xfrm>
                <a:off x="1768094" y="6043334"/>
                <a:ext cx="12600" cy="12600"/>
              </a:xfrm>
              <a:prstGeom prst="rect">
                <a:avLst/>
              </a:prstGeom>
            </p:spPr>
          </p:pic>
        </mc:Fallback>
      </mc:AlternateContent>
      <p:pic>
        <p:nvPicPr>
          <p:cNvPr id="5" name="图片 4">
            <a:extLst>
              <a:ext uri="{FF2B5EF4-FFF2-40B4-BE49-F238E27FC236}">
                <a16:creationId xmlns:a16="http://schemas.microsoft.com/office/drawing/2014/main" id="{BE03A40E-2852-DCF9-C8C4-71AC8F658850}"/>
              </a:ext>
            </a:extLst>
          </p:cNvPr>
          <p:cNvPicPr>
            <a:picLocks noChangeAspect="1"/>
          </p:cNvPicPr>
          <p:nvPr/>
        </p:nvPicPr>
        <p:blipFill>
          <a:blip r:embed="rId44"/>
          <a:stretch>
            <a:fillRect/>
          </a:stretch>
        </p:blipFill>
        <p:spPr>
          <a:xfrm>
            <a:off x="7677031" y="4844838"/>
            <a:ext cx="3035403" cy="882873"/>
          </a:xfrm>
          <a:prstGeom prst="rect">
            <a:avLst/>
          </a:prstGeom>
        </p:spPr>
      </p:pic>
    </p:spTree>
    <p:extLst>
      <p:ext uri="{BB962C8B-B14F-4D97-AF65-F5344CB8AC3E}">
        <p14:creationId xmlns:p14="http://schemas.microsoft.com/office/powerpoint/2010/main" val="86136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BFA09535-9B40-E280-4148-2687451440F4}"/>
              </a:ext>
            </a:extLst>
          </p:cNvPr>
          <p:cNvPicPr>
            <a:picLocks noChangeAspect="1"/>
          </p:cNvPicPr>
          <p:nvPr/>
        </p:nvPicPr>
        <p:blipFill>
          <a:blip r:embed="rId2"/>
          <a:stretch>
            <a:fillRect/>
          </a:stretch>
        </p:blipFill>
        <p:spPr>
          <a:xfrm>
            <a:off x="6518296" y="136525"/>
            <a:ext cx="5649515" cy="3097181"/>
          </a:xfrm>
          <a:prstGeom prst="rect">
            <a:avLst/>
          </a:prstGeom>
        </p:spPr>
      </p:pic>
      <p:sp>
        <p:nvSpPr>
          <p:cNvPr id="2" name="灯片编号占位符 1">
            <a:extLst>
              <a:ext uri="{FF2B5EF4-FFF2-40B4-BE49-F238E27FC236}">
                <a16:creationId xmlns:a16="http://schemas.microsoft.com/office/drawing/2014/main" id="{11676B7C-5972-F821-B10B-DA4246FCD634}"/>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pic>
        <p:nvPicPr>
          <p:cNvPr id="6" name="图片 5">
            <a:extLst>
              <a:ext uri="{FF2B5EF4-FFF2-40B4-BE49-F238E27FC236}">
                <a16:creationId xmlns:a16="http://schemas.microsoft.com/office/drawing/2014/main" id="{1679A1F7-5625-E991-EC2B-D94F8C010EC3}"/>
              </a:ext>
            </a:extLst>
          </p:cNvPr>
          <p:cNvPicPr>
            <a:picLocks noChangeAspect="1"/>
          </p:cNvPicPr>
          <p:nvPr/>
        </p:nvPicPr>
        <p:blipFill>
          <a:blip r:embed="rId3"/>
          <a:stretch>
            <a:fillRect/>
          </a:stretch>
        </p:blipFill>
        <p:spPr>
          <a:xfrm>
            <a:off x="252459" y="0"/>
            <a:ext cx="6358128" cy="6858000"/>
          </a:xfrm>
          <a:prstGeom prst="rect">
            <a:avLst/>
          </a:prstGeom>
        </p:spPr>
      </p:pic>
      <p:sp>
        <p:nvSpPr>
          <p:cNvPr id="7" name="矩形 6">
            <a:extLst>
              <a:ext uri="{FF2B5EF4-FFF2-40B4-BE49-F238E27FC236}">
                <a16:creationId xmlns:a16="http://schemas.microsoft.com/office/drawing/2014/main" id="{0888D00E-4801-6682-4759-55EDBE92E97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0AF48359-1A8E-E19E-AFCE-01C3A74DAB40}"/>
                  </a:ext>
                </a:extLst>
              </p14:cNvPr>
              <p14:cNvContentPartPr/>
              <p14:nvPr/>
            </p14:nvContentPartPr>
            <p14:xfrm>
              <a:off x="531854" y="543974"/>
              <a:ext cx="613800" cy="225720"/>
            </p14:xfrm>
          </p:contentPart>
        </mc:Choice>
        <mc:Fallback xmlns="">
          <p:pic>
            <p:nvPicPr>
              <p:cNvPr id="8" name="墨迹 7">
                <a:extLst>
                  <a:ext uri="{FF2B5EF4-FFF2-40B4-BE49-F238E27FC236}">
                    <a16:creationId xmlns:a16="http://schemas.microsoft.com/office/drawing/2014/main" id="{0AF48359-1A8E-E19E-AFCE-01C3A74DAB40}"/>
                  </a:ext>
                </a:extLst>
              </p:cNvPr>
              <p:cNvPicPr/>
              <p:nvPr/>
            </p:nvPicPr>
            <p:blipFill>
              <a:blip r:embed="rId5"/>
              <a:stretch>
                <a:fillRect/>
              </a:stretch>
            </p:blipFill>
            <p:spPr>
              <a:xfrm>
                <a:off x="525734" y="537854"/>
                <a:ext cx="626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墨迹 27">
                <a:extLst>
                  <a:ext uri="{FF2B5EF4-FFF2-40B4-BE49-F238E27FC236}">
                    <a16:creationId xmlns:a16="http://schemas.microsoft.com/office/drawing/2014/main" id="{E511BD30-A49A-0E41-8B39-F6CB02849E2C}"/>
                  </a:ext>
                </a:extLst>
              </p14:cNvPr>
              <p14:cNvContentPartPr/>
              <p14:nvPr/>
            </p14:nvContentPartPr>
            <p14:xfrm>
              <a:off x="441494" y="954734"/>
              <a:ext cx="6378480" cy="1359360"/>
            </p14:xfrm>
          </p:contentPart>
        </mc:Choice>
        <mc:Fallback xmlns="">
          <p:pic>
            <p:nvPicPr>
              <p:cNvPr id="28" name="墨迹 27">
                <a:extLst>
                  <a:ext uri="{FF2B5EF4-FFF2-40B4-BE49-F238E27FC236}">
                    <a16:creationId xmlns:a16="http://schemas.microsoft.com/office/drawing/2014/main" id="{E511BD30-A49A-0E41-8B39-F6CB02849E2C}"/>
                  </a:ext>
                </a:extLst>
              </p:cNvPr>
              <p:cNvPicPr/>
              <p:nvPr/>
            </p:nvPicPr>
            <p:blipFill>
              <a:blip r:embed="rId7"/>
              <a:stretch>
                <a:fillRect/>
              </a:stretch>
            </p:blipFill>
            <p:spPr>
              <a:xfrm>
                <a:off x="435374" y="948614"/>
                <a:ext cx="6390720" cy="1371600"/>
              </a:xfrm>
              <a:prstGeom prst="rect">
                <a:avLst/>
              </a:prstGeom>
            </p:spPr>
          </p:pic>
        </mc:Fallback>
      </mc:AlternateContent>
      <p:grpSp>
        <p:nvGrpSpPr>
          <p:cNvPr id="36" name="组合 35">
            <a:extLst>
              <a:ext uri="{FF2B5EF4-FFF2-40B4-BE49-F238E27FC236}">
                <a16:creationId xmlns:a16="http://schemas.microsoft.com/office/drawing/2014/main" id="{D0044322-76BE-3E3A-BE85-D95D1B3E687C}"/>
              </a:ext>
            </a:extLst>
          </p:cNvPr>
          <p:cNvGrpSpPr/>
          <p:nvPr/>
        </p:nvGrpSpPr>
        <p:grpSpPr>
          <a:xfrm>
            <a:off x="9701054" y="1031774"/>
            <a:ext cx="878760" cy="211680"/>
            <a:chOff x="9701054" y="1031774"/>
            <a:chExt cx="878760" cy="211680"/>
          </a:xfrm>
        </p:grpSpPr>
        <mc:AlternateContent xmlns:mc="http://schemas.openxmlformats.org/markup-compatibility/2006" xmlns:p14="http://schemas.microsoft.com/office/powerpoint/2010/main">
          <mc:Choice Requires="p14">
            <p:contentPart p14:bwMode="auto" r:id="rId8">
              <p14:nvContentPartPr>
                <p14:cNvPr id="30" name="墨迹 29">
                  <a:extLst>
                    <a:ext uri="{FF2B5EF4-FFF2-40B4-BE49-F238E27FC236}">
                      <a16:creationId xmlns:a16="http://schemas.microsoft.com/office/drawing/2014/main" id="{6D743B6A-DCB8-8EA7-1101-84FE4FC780E3}"/>
                    </a:ext>
                  </a:extLst>
                </p14:cNvPr>
                <p14:cNvContentPartPr/>
                <p14:nvPr/>
              </p14:nvContentPartPr>
              <p14:xfrm>
                <a:off x="9701054" y="1031774"/>
                <a:ext cx="501480" cy="82440"/>
              </p14:xfrm>
            </p:contentPart>
          </mc:Choice>
          <mc:Fallback xmlns="">
            <p:pic>
              <p:nvPicPr>
                <p:cNvPr id="30" name="墨迹 29">
                  <a:extLst>
                    <a:ext uri="{FF2B5EF4-FFF2-40B4-BE49-F238E27FC236}">
                      <a16:creationId xmlns:a16="http://schemas.microsoft.com/office/drawing/2014/main" id="{6D743B6A-DCB8-8EA7-1101-84FE4FC780E3}"/>
                    </a:ext>
                  </a:extLst>
                </p:cNvPr>
                <p:cNvPicPr/>
                <p:nvPr/>
              </p:nvPicPr>
              <p:blipFill>
                <a:blip r:embed="rId9"/>
                <a:stretch>
                  <a:fillRect/>
                </a:stretch>
              </p:blipFill>
              <p:spPr>
                <a:xfrm>
                  <a:off x="9694934" y="1025654"/>
                  <a:ext cx="5137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墨迹 30">
                  <a:extLst>
                    <a:ext uri="{FF2B5EF4-FFF2-40B4-BE49-F238E27FC236}">
                      <a16:creationId xmlns:a16="http://schemas.microsoft.com/office/drawing/2014/main" id="{365E4C4E-2B3A-E576-C315-BD96C0895F93}"/>
                    </a:ext>
                  </a:extLst>
                </p14:cNvPr>
                <p14:cNvContentPartPr/>
                <p14:nvPr/>
              </p14:nvContentPartPr>
              <p14:xfrm>
                <a:off x="10282094" y="1077494"/>
                <a:ext cx="107640" cy="6840"/>
              </p14:xfrm>
            </p:contentPart>
          </mc:Choice>
          <mc:Fallback xmlns="">
            <p:pic>
              <p:nvPicPr>
                <p:cNvPr id="31" name="墨迹 30">
                  <a:extLst>
                    <a:ext uri="{FF2B5EF4-FFF2-40B4-BE49-F238E27FC236}">
                      <a16:creationId xmlns:a16="http://schemas.microsoft.com/office/drawing/2014/main" id="{365E4C4E-2B3A-E576-C315-BD96C0895F93}"/>
                    </a:ext>
                  </a:extLst>
                </p:cNvPr>
                <p:cNvPicPr/>
                <p:nvPr/>
              </p:nvPicPr>
              <p:blipFill>
                <a:blip r:embed="rId11"/>
                <a:stretch>
                  <a:fillRect/>
                </a:stretch>
              </p:blipFill>
              <p:spPr>
                <a:xfrm>
                  <a:off x="10275974" y="1071374"/>
                  <a:ext cx="119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墨迹 31">
                  <a:extLst>
                    <a:ext uri="{FF2B5EF4-FFF2-40B4-BE49-F238E27FC236}">
                      <a16:creationId xmlns:a16="http://schemas.microsoft.com/office/drawing/2014/main" id="{ED50B83E-67C4-9496-3AF0-4EE856291C92}"/>
                    </a:ext>
                  </a:extLst>
                </p14:cNvPr>
                <p14:cNvContentPartPr/>
                <p14:nvPr/>
              </p14:nvContentPartPr>
              <p14:xfrm>
                <a:off x="10282094" y="1144094"/>
                <a:ext cx="45360" cy="360"/>
              </p14:xfrm>
            </p:contentPart>
          </mc:Choice>
          <mc:Fallback xmlns="">
            <p:pic>
              <p:nvPicPr>
                <p:cNvPr id="32" name="墨迹 31">
                  <a:extLst>
                    <a:ext uri="{FF2B5EF4-FFF2-40B4-BE49-F238E27FC236}">
                      <a16:creationId xmlns:a16="http://schemas.microsoft.com/office/drawing/2014/main" id="{ED50B83E-67C4-9496-3AF0-4EE856291C92}"/>
                    </a:ext>
                  </a:extLst>
                </p:cNvPr>
                <p:cNvPicPr/>
                <p:nvPr/>
              </p:nvPicPr>
              <p:blipFill>
                <a:blip r:embed="rId13"/>
                <a:stretch>
                  <a:fillRect/>
                </a:stretch>
              </p:blipFill>
              <p:spPr>
                <a:xfrm>
                  <a:off x="10275974" y="1137974"/>
                  <a:ext cx="57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墨迹 33">
                  <a:extLst>
                    <a:ext uri="{FF2B5EF4-FFF2-40B4-BE49-F238E27FC236}">
                      <a16:creationId xmlns:a16="http://schemas.microsoft.com/office/drawing/2014/main" id="{A414BDE8-525A-43EA-2456-7E9D06F4441D}"/>
                    </a:ext>
                  </a:extLst>
                </p14:cNvPr>
                <p14:cNvContentPartPr/>
                <p14:nvPr/>
              </p14:nvContentPartPr>
              <p14:xfrm>
                <a:off x="10306574" y="1150214"/>
                <a:ext cx="84600" cy="360"/>
              </p14:xfrm>
            </p:contentPart>
          </mc:Choice>
          <mc:Fallback xmlns="">
            <p:pic>
              <p:nvPicPr>
                <p:cNvPr id="34" name="墨迹 33">
                  <a:extLst>
                    <a:ext uri="{FF2B5EF4-FFF2-40B4-BE49-F238E27FC236}">
                      <a16:creationId xmlns:a16="http://schemas.microsoft.com/office/drawing/2014/main" id="{A414BDE8-525A-43EA-2456-7E9D06F4441D}"/>
                    </a:ext>
                  </a:extLst>
                </p:cNvPr>
                <p:cNvPicPr/>
                <p:nvPr/>
              </p:nvPicPr>
              <p:blipFill>
                <a:blip r:embed="rId15"/>
                <a:stretch>
                  <a:fillRect/>
                </a:stretch>
              </p:blipFill>
              <p:spPr>
                <a:xfrm>
                  <a:off x="10300454" y="1144094"/>
                  <a:ext cx="96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墨迹 34">
                  <a:extLst>
                    <a:ext uri="{FF2B5EF4-FFF2-40B4-BE49-F238E27FC236}">
                      <a16:creationId xmlns:a16="http://schemas.microsoft.com/office/drawing/2014/main" id="{ADCA0426-BF21-6E25-8AF3-3581AC8BBCD5}"/>
                    </a:ext>
                  </a:extLst>
                </p14:cNvPr>
                <p14:cNvContentPartPr/>
                <p14:nvPr/>
              </p14:nvContentPartPr>
              <p14:xfrm>
                <a:off x="10439414" y="1064534"/>
                <a:ext cx="140400" cy="178920"/>
              </p14:xfrm>
            </p:contentPart>
          </mc:Choice>
          <mc:Fallback xmlns="">
            <p:pic>
              <p:nvPicPr>
                <p:cNvPr id="35" name="墨迹 34">
                  <a:extLst>
                    <a:ext uri="{FF2B5EF4-FFF2-40B4-BE49-F238E27FC236}">
                      <a16:creationId xmlns:a16="http://schemas.microsoft.com/office/drawing/2014/main" id="{ADCA0426-BF21-6E25-8AF3-3581AC8BBCD5}"/>
                    </a:ext>
                  </a:extLst>
                </p:cNvPr>
                <p:cNvPicPr/>
                <p:nvPr/>
              </p:nvPicPr>
              <p:blipFill>
                <a:blip r:embed="rId17"/>
                <a:stretch>
                  <a:fillRect/>
                </a:stretch>
              </p:blipFill>
              <p:spPr>
                <a:xfrm>
                  <a:off x="10433294" y="1058414"/>
                  <a:ext cx="152640" cy="191160"/>
                </a:xfrm>
                <a:prstGeom prst="rect">
                  <a:avLst/>
                </a:prstGeom>
              </p:spPr>
            </p:pic>
          </mc:Fallback>
        </mc:AlternateContent>
      </p:grpSp>
      <p:grpSp>
        <p:nvGrpSpPr>
          <p:cNvPr id="39" name="组合 38">
            <a:extLst>
              <a:ext uri="{FF2B5EF4-FFF2-40B4-BE49-F238E27FC236}">
                <a16:creationId xmlns:a16="http://schemas.microsoft.com/office/drawing/2014/main" id="{554CBD0A-242D-9E21-B2B8-CEEC7ADA43C1}"/>
              </a:ext>
            </a:extLst>
          </p:cNvPr>
          <p:cNvGrpSpPr/>
          <p:nvPr/>
        </p:nvGrpSpPr>
        <p:grpSpPr>
          <a:xfrm>
            <a:off x="6412814" y="96494"/>
            <a:ext cx="212760" cy="254160"/>
            <a:chOff x="6412814" y="96494"/>
            <a:chExt cx="212760" cy="254160"/>
          </a:xfrm>
        </p:grpSpPr>
        <mc:AlternateContent xmlns:mc="http://schemas.openxmlformats.org/markup-compatibility/2006" xmlns:p14="http://schemas.microsoft.com/office/powerpoint/2010/main">
          <mc:Choice Requires="p14">
            <p:contentPart p14:bwMode="auto" r:id="rId18">
              <p14:nvContentPartPr>
                <p14:cNvPr id="37" name="墨迹 36">
                  <a:extLst>
                    <a:ext uri="{FF2B5EF4-FFF2-40B4-BE49-F238E27FC236}">
                      <a16:creationId xmlns:a16="http://schemas.microsoft.com/office/drawing/2014/main" id="{F5E8266A-5B13-13F6-0554-51BA91D3931D}"/>
                    </a:ext>
                  </a:extLst>
                </p14:cNvPr>
                <p14:cNvContentPartPr/>
                <p14:nvPr/>
              </p14:nvContentPartPr>
              <p14:xfrm>
                <a:off x="6412814" y="96494"/>
                <a:ext cx="212760" cy="254160"/>
              </p14:xfrm>
            </p:contentPart>
          </mc:Choice>
          <mc:Fallback xmlns="">
            <p:pic>
              <p:nvPicPr>
                <p:cNvPr id="37" name="墨迹 36">
                  <a:extLst>
                    <a:ext uri="{FF2B5EF4-FFF2-40B4-BE49-F238E27FC236}">
                      <a16:creationId xmlns:a16="http://schemas.microsoft.com/office/drawing/2014/main" id="{F5E8266A-5B13-13F6-0554-51BA91D3931D}"/>
                    </a:ext>
                  </a:extLst>
                </p:cNvPr>
                <p:cNvPicPr/>
                <p:nvPr/>
              </p:nvPicPr>
              <p:blipFill>
                <a:blip r:embed="rId19"/>
                <a:stretch>
                  <a:fillRect/>
                </a:stretch>
              </p:blipFill>
              <p:spPr>
                <a:xfrm>
                  <a:off x="6406694" y="90374"/>
                  <a:ext cx="2250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墨迹 37">
                  <a:extLst>
                    <a:ext uri="{FF2B5EF4-FFF2-40B4-BE49-F238E27FC236}">
                      <a16:creationId xmlns:a16="http://schemas.microsoft.com/office/drawing/2014/main" id="{64B3CD85-610B-2C98-25EC-86A69A28D6FB}"/>
                    </a:ext>
                  </a:extLst>
                </p14:cNvPr>
                <p14:cNvContentPartPr/>
                <p14:nvPr/>
              </p14:nvContentPartPr>
              <p14:xfrm>
                <a:off x="6521534" y="169214"/>
                <a:ext cx="360" cy="85320"/>
              </p14:xfrm>
            </p:contentPart>
          </mc:Choice>
          <mc:Fallback xmlns="">
            <p:pic>
              <p:nvPicPr>
                <p:cNvPr id="38" name="墨迹 37">
                  <a:extLst>
                    <a:ext uri="{FF2B5EF4-FFF2-40B4-BE49-F238E27FC236}">
                      <a16:creationId xmlns:a16="http://schemas.microsoft.com/office/drawing/2014/main" id="{64B3CD85-610B-2C98-25EC-86A69A28D6FB}"/>
                    </a:ext>
                  </a:extLst>
                </p:cNvPr>
                <p:cNvPicPr/>
                <p:nvPr/>
              </p:nvPicPr>
              <p:blipFill>
                <a:blip r:embed="rId21"/>
                <a:stretch>
                  <a:fillRect/>
                </a:stretch>
              </p:blipFill>
              <p:spPr>
                <a:xfrm>
                  <a:off x="6515414" y="163094"/>
                  <a:ext cx="12600" cy="97560"/>
                </a:xfrm>
                <a:prstGeom prst="rect">
                  <a:avLst/>
                </a:prstGeom>
              </p:spPr>
            </p:pic>
          </mc:Fallback>
        </mc:AlternateContent>
      </p:grpSp>
      <p:grpSp>
        <p:nvGrpSpPr>
          <p:cNvPr id="42" name="组合 41">
            <a:extLst>
              <a:ext uri="{FF2B5EF4-FFF2-40B4-BE49-F238E27FC236}">
                <a16:creationId xmlns:a16="http://schemas.microsoft.com/office/drawing/2014/main" id="{4FB90216-FA51-FE70-04F3-71FD5A75B427}"/>
              </a:ext>
            </a:extLst>
          </p:cNvPr>
          <p:cNvGrpSpPr/>
          <p:nvPr/>
        </p:nvGrpSpPr>
        <p:grpSpPr>
          <a:xfrm>
            <a:off x="6842654" y="3351254"/>
            <a:ext cx="324000" cy="289800"/>
            <a:chOff x="6842654" y="3351254"/>
            <a:chExt cx="324000" cy="289800"/>
          </a:xfrm>
        </p:grpSpPr>
        <mc:AlternateContent xmlns:mc="http://schemas.openxmlformats.org/markup-compatibility/2006" xmlns:p14="http://schemas.microsoft.com/office/powerpoint/2010/main">
          <mc:Choice Requires="p14">
            <p:contentPart p14:bwMode="auto" r:id="rId22">
              <p14:nvContentPartPr>
                <p14:cNvPr id="40" name="墨迹 39">
                  <a:extLst>
                    <a:ext uri="{FF2B5EF4-FFF2-40B4-BE49-F238E27FC236}">
                      <a16:creationId xmlns:a16="http://schemas.microsoft.com/office/drawing/2014/main" id="{BBA67B6F-B652-AE8E-9DA2-F5D0C0F6C795}"/>
                    </a:ext>
                  </a:extLst>
                </p14:cNvPr>
                <p14:cNvContentPartPr/>
                <p14:nvPr/>
              </p14:nvContentPartPr>
              <p14:xfrm>
                <a:off x="6842654" y="3351254"/>
                <a:ext cx="324000" cy="289800"/>
              </p14:xfrm>
            </p:contentPart>
          </mc:Choice>
          <mc:Fallback xmlns="">
            <p:pic>
              <p:nvPicPr>
                <p:cNvPr id="40" name="墨迹 39">
                  <a:extLst>
                    <a:ext uri="{FF2B5EF4-FFF2-40B4-BE49-F238E27FC236}">
                      <a16:creationId xmlns:a16="http://schemas.microsoft.com/office/drawing/2014/main" id="{BBA67B6F-B652-AE8E-9DA2-F5D0C0F6C795}"/>
                    </a:ext>
                  </a:extLst>
                </p:cNvPr>
                <p:cNvPicPr/>
                <p:nvPr/>
              </p:nvPicPr>
              <p:blipFill>
                <a:blip r:embed="rId23"/>
                <a:stretch>
                  <a:fillRect/>
                </a:stretch>
              </p:blipFill>
              <p:spPr>
                <a:xfrm>
                  <a:off x="6836534" y="3345134"/>
                  <a:ext cx="3362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墨迹 40">
                  <a:extLst>
                    <a:ext uri="{FF2B5EF4-FFF2-40B4-BE49-F238E27FC236}">
                      <a16:creationId xmlns:a16="http://schemas.microsoft.com/office/drawing/2014/main" id="{29D6800E-BF0A-382F-540B-E7122880177A}"/>
                    </a:ext>
                  </a:extLst>
                </p14:cNvPr>
                <p14:cNvContentPartPr/>
                <p14:nvPr/>
              </p14:nvContentPartPr>
              <p14:xfrm>
                <a:off x="6921494" y="3457454"/>
                <a:ext cx="85680" cy="108360"/>
              </p14:xfrm>
            </p:contentPart>
          </mc:Choice>
          <mc:Fallback xmlns="">
            <p:pic>
              <p:nvPicPr>
                <p:cNvPr id="41" name="墨迹 40">
                  <a:extLst>
                    <a:ext uri="{FF2B5EF4-FFF2-40B4-BE49-F238E27FC236}">
                      <a16:creationId xmlns:a16="http://schemas.microsoft.com/office/drawing/2014/main" id="{29D6800E-BF0A-382F-540B-E7122880177A}"/>
                    </a:ext>
                  </a:extLst>
                </p:cNvPr>
                <p:cNvPicPr/>
                <p:nvPr/>
              </p:nvPicPr>
              <p:blipFill>
                <a:blip r:embed="rId25"/>
                <a:stretch>
                  <a:fillRect/>
                </a:stretch>
              </p:blipFill>
              <p:spPr>
                <a:xfrm>
                  <a:off x="6915374" y="3451334"/>
                  <a:ext cx="97920" cy="120600"/>
                </a:xfrm>
                <a:prstGeom prst="rect">
                  <a:avLst/>
                </a:prstGeom>
              </p:spPr>
            </p:pic>
          </mc:Fallback>
        </mc:AlternateContent>
      </p:grpSp>
      <p:sp>
        <p:nvSpPr>
          <p:cNvPr id="45" name="文本框 44">
            <a:extLst>
              <a:ext uri="{FF2B5EF4-FFF2-40B4-BE49-F238E27FC236}">
                <a16:creationId xmlns:a16="http://schemas.microsoft.com/office/drawing/2014/main" id="{61DD34CD-1809-C771-9806-B3D81DBCACA3}"/>
              </a:ext>
            </a:extLst>
          </p:cNvPr>
          <p:cNvSpPr txBox="1"/>
          <p:nvPr/>
        </p:nvSpPr>
        <p:spPr>
          <a:xfrm>
            <a:off x="7119031" y="3758602"/>
            <a:ext cx="4339041" cy="1294585"/>
          </a:xfrm>
          <a:prstGeom prst="rect">
            <a:avLst/>
          </a:prstGeom>
          <a:noFill/>
        </p:spPr>
        <p:txBody>
          <a:bodyPr wrap="square" rtlCol="0">
            <a:spAutoFit/>
          </a:bodyPr>
          <a:lstStyle/>
          <a:p>
            <a:pPr>
              <a:lnSpc>
                <a:spcPct val="150000"/>
              </a:lnSpc>
            </a:pPr>
            <a:r>
              <a:rPr lang="en-US" altLang="zh-CN" dirty="0" err="1"/>
              <a:t>Qp</a:t>
            </a:r>
            <a:r>
              <a:rPr lang="zh-CN" altLang="en-US" dirty="0"/>
              <a:t>越大，一个间隔中存的数更多，需要更精细的量化步长来确保数据点之间的差异能够被更精确地捕捉</a:t>
            </a:r>
          </a:p>
        </p:txBody>
      </p:sp>
      <p:grpSp>
        <p:nvGrpSpPr>
          <p:cNvPr id="76" name="组合 75">
            <a:extLst>
              <a:ext uri="{FF2B5EF4-FFF2-40B4-BE49-F238E27FC236}">
                <a16:creationId xmlns:a16="http://schemas.microsoft.com/office/drawing/2014/main" id="{0C9F7B9F-45AC-3074-55D3-470F93F07EEC}"/>
              </a:ext>
            </a:extLst>
          </p:cNvPr>
          <p:cNvGrpSpPr/>
          <p:nvPr/>
        </p:nvGrpSpPr>
        <p:grpSpPr>
          <a:xfrm>
            <a:off x="9143774" y="5213894"/>
            <a:ext cx="277920" cy="197640"/>
            <a:chOff x="9143774" y="5213894"/>
            <a:chExt cx="277920" cy="197640"/>
          </a:xfrm>
        </p:grpSpPr>
        <mc:AlternateContent xmlns:mc="http://schemas.openxmlformats.org/markup-compatibility/2006" xmlns:p14="http://schemas.microsoft.com/office/powerpoint/2010/main">
          <mc:Choice Requires="p14">
            <p:contentPart p14:bwMode="auto" r:id="rId26">
              <p14:nvContentPartPr>
                <p14:cNvPr id="70" name="墨迹 69">
                  <a:extLst>
                    <a:ext uri="{FF2B5EF4-FFF2-40B4-BE49-F238E27FC236}">
                      <a16:creationId xmlns:a16="http://schemas.microsoft.com/office/drawing/2014/main" id="{9B9E12E5-CB20-5850-6F9D-1FE32BD1D485}"/>
                    </a:ext>
                  </a:extLst>
                </p14:cNvPr>
                <p14:cNvContentPartPr/>
                <p14:nvPr/>
              </p14:nvContentPartPr>
              <p14:xfrm>
                <a:off x="9143774" y="5273654"/>
                <a:ext cx="188640" cy="19080"/>
              </p14:xfrm>
            </p:contentPart>
          </mc:Choice>
          <mc:Fallback xmlns="">
            <p:pic>
              <p:nvPicPr>
                <p:cNvPr id="70" name="墨迹 69">
                  <a:extLst>
                    <a:ext uri="{FF2B5EF4-FFF2-40B4-BE49-F238E27FC236}">
                      <a16:creationId xmlns:a16="http://schemas.microsoft.com/office/drawing/2014/main" id="{9B9E12E5-CB20-5850-6F9D-1FE32BD1D485}"/>
                    </a:ext>
                  </a:extLst>
                </p:cNvPr>
                <p:cNvPicPr/>
                <p:nvPr/>
              </p:nvPicPr>
              <p:blipFill>
                <a:blip r:embed="rId27"/>
                <a:stretch>
                  <a:fillRect/>
                </a:stretch>
              </p:blipFill>
              <p:spPr>
                <a:xfrm>
                  <a:off x="9137654" y="5267534"/>
                  <a:ext cx="200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1" name="墨迹 70">
                  <a:extLst>
                    <a:ext uri="{FF2B5EF4-FFF2-40B4-BE49-F238E27FC236}">
                      <a16:creationId xmlns:a16="http://schemas.microsoft.com/office/drawing/2014/main" id="{D548C798-CD13-E2E4-4B9E-3F18E28A29EB}"/>
                    </a:ext>
                  </a:extLst>
                </p14:cNvPr>
                <p14:cNvContentPartPr/>
                <p14:nvPr/>
              </p14:nvContentPartPr>
              <p14:xfrm>
                <a:off x="9168254" y="5346734"/>
                <a:ext cx="141840" cy="6480"/>
              </p14:xfrm>
            </p:contentPart>
          </mc:Choice>
          <mc:Fallback xmlns="">
            <p:pic>
              <p:nvPicPr>
                <p:cNvPr id="71" name="墨迹 70">
                  <a:extLst>
                    <a:ext uri="{FF2B5EF4-FFF2-40B4-BE49-F238E27FC236}">
                      <a16:creationId xmlns:a16="http://schemas.microsoft.com/office/drawing/2014/main" id="{D548C798-CD13-E2E4-4B9E-3F18E28A29EB}"/>
                    </a:ext>
                  </a:extLst>
                </p:cNvPr>
                <p:cNvPicPr/>
                <p:nvPr/>
              </p:nvPicPr>
              <p:blipFill>
                <a:blip r:embed="rId29"/>
                <a:stretch>
                  <a:fillRect/>
                </a:stretch>
              </p:blipFill>
              <p:spPr>
                <a:xfrm>
                  <a:off x="9162134" y="5340614"/>
                  <a:ext cx="1540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2" name="墨迹 71">
                  <a:extLst>
                    <a:ext uri="{FF2B5EF4-FFF2-40B4-BE49-F238E27FC236}">
                      <a16:creationId xmlns:a16="http://schemas.microsoft.com/office/drawing/2014/main" id="{18784B27-73FA-2E63-8030-38EEA9997BFA}"/>
                    </a:ext>
                  </a:extLst>
                </p14:cNvPr>
                <p14:cNvContentPartPr/>
                <p14:nvPr/>
              </p14:nvContentPartPr>
              <p14:xfrm>
                <a:off x="9276974" y="5213894"/>
                <a:ext cx="144720" cy="197640"/>
              </p14:xfrm>
            </p:contentPart>
          </mc:Choice>
          <mc:Fallback xmlns="">
            <p:pic>
              <p:nvPicPr>
                <p:cNvPr id="72" name="墨迹 71">
                  <a:extLst>
                    <a:ext uri="{FF2B5EF4-FFF2-40B4-BE49-F238E27FC236}">
                      <a16:creationId xmlns:a16="http://schemas.microsoft.com/office/drawing/2014/main" id="{18784B27-73FA-2E63-8030-38EEA9997BFA}"/>
                    </a:ext>
                  </a:extLst>
                </p:cNvPr>
                <p:cNvPicPr/>
                <p:nvPr/>
              </p:nvPicPr>
              <p:blipFill>
                <a:blip r:embed="rId31"/>
                <a:stretch>
                  <a:fillRect/>
                </a:stretch>
              </p:blipFill>
              <p:spPr>
                <a:xfrm>
                  <a:off x="9270854" y="5207774"/>
                  <a:ext cx="156960" cy="209880"/>
                </a:xfrm>
                <a:prstGeom prst="rect">
                  <a:avLst/>
                </a:prstGeom>
              </p:spPr>
            </p:pic>
          </mc:Fallback>
        </mc:AlternateContent>
      </p:grpSp>
      <p:grpSp>
        <p:nvGrpSpPr>
          <p:cNvPr id="89" name="组合 88">
            <a:extLst>
              <a:ext uri="{FF2B5EF4-FFF2-40B4-BE49-F238E27FC236}">
                <a16:creationId xmlns:a16="http://schemas.microsoft.com/office/drawing/2014/main" id="{8602B337-7193-4D6B-B2A5-5FB87D50626E}"/>
              </a:ext>
            </a:extLst>
          </p:cNvPr>
          <p:cNvGrpSpPr/>
          <p:nvPr/>
        </p:nvGrpSpPr>
        <p:grpSpPr>
          <a:xfrm>
            <a:off x="9729854" y="4874414"/>
            <a:ext cx="972360" cy="636480"/>
            <a:chOff x="9729854" y="4874414"/>
            <a:chExt cx="972360" cy="636480"/>
          </a:xfrm>
        </p:grpSpPr>
        <mc:AlternateContent xmlns:mc="http://schemas.openxmlformats.org/markup-compatibility/2006" xmlns:p14="http://schemas.microsoft.com/office/powerpoint/2010/main">
          <mc:Choice Requires="p14">
            <p:contentPart p14:bwMode="auto" r:id="rId32">
              <p14:nvContentPartPr>
                <p14:cNvPr id="73" name="墨迹 72">
                  <a:extLst>
                    <a:ext uri="{FF2B5EF4-FFF2-40B4-BE49-F238E27FC236}">
                      <a16:creationId xmlns:a16="http://schemas.microsoft.com/office/drawing/2014/main" id="{E695BCC5-8588-0291-419B-B3E88FB39E4D}"/>
                    </a:ext>
                  </a:extLst>
                </p14:cNvPr>
                <p14:cNvContentPartPr/>
                <p14:nvPr/>
              </p14:nvContentPartPr>
              <p14:xfrm>
                <a:off x="9729854" y="5189414"/>
                <a:ext cx="122760" cy="163080"/>
              </p14:xfrm>
            </p:contentPart>
          </mc:Choice>
          <mc:Fallback xmlns="">
            <p:pic>
              <p:nvPicPr>
                <p:cNvPr id="73" name="墨迹 72">
                  <a:extLst>
                    <a:ext uri="{FF2B5EF4-FFF2-40B4-BE49-F238E27FC236}">
                      <a16:creationId xmlns:a16="http://schemas.microsoft.com/office/drawing/2014/main" id="{E695BCC5-8588-0291-419B-B3E88FB39E4D}"/>
                    </a:ext>
                  </a:extLst>
                </p:cNvPr>
                <p:cNvPicPr/>
                <p:nvPr/>
              </p:nvPicPr>
              <p:blipFill>
                <a:blip r:embed="rId33"/>
                <a:stretch>
                  <a:fillRect/>
                </a:stretch>
              </p:blipFill>
              <p:spPr>
                <a:xfrm>
                  <a:off x="9723734" y="5183294"/>
                  <a:ext cx="1350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7" name="墨迹 76">
                  <a:extLst>
                    <a:ext uri="{FF2B5EF4-FFF2-40B4-BE49-F238E27FC236}">
                      <a16:creationId xmlns:a16="http://schemas.microsoft.com/office/drawing/2014/main" id="{8D221C27-DF0E-3EB2-ACE1-861CF50DDF79}"/>
                    </a:ext>
                  </a:extLst>
                </p14:cNvPr>
                <p14:cNvContentPartPr/>
                <p14:nvPr/>
              </p14:nvContentPartPr>
              <p14:xfrm>
                <a:off x="10294334" y="5160254"/>
                <a:ext cx="388440" cy="41400"/>
              </p14:xfrm>
            </p:contentPart>
          </mc:Choice>
          <mc:Fallback xmlns="">
            <p:pic>
              <p:nvPicPr>
                <p:cNvPr id="77" name="墨迹 76">
                  <a:extLst>
                    <a:ext uri="{FF2B5EF4-FFF2-40B4-BE49-F238E27FC236}">
                      <a16:creationId xmlns:a16="http://schemas.microsoft.com/office/drawing/2014/main" id="{8D221C27-DF0E-3EB2-ACE1-861CF50DDF79}"/>
                    </a:ext>
                  </a:extLst>
                </p:cNvPr>
                <p:cNvPicPr/>
                <p:nvPr/>
              </p:nvPicPr>
              <p:blipFill>
                <a:blip r:embed="rId35"/>
                <a:stretch>
                  <a:fillRect/>
                </a:stretch>
              </p:blipFill>
              <p:spPr>
                <a:xfrm>
                  <a:off x="10288214" y="5154134"/>
                  <a:ext cx="400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9" name="墨迹 78">
                  <a:extLst>
                    <a:ext uri="{FF2B5EF4-FFF2-40B4-BE49-F238E27FC236}">
                      <a16:creationId xmlns:a16="http://schemas.microsoft.com/office/drawing/2014/main" id="{2EF722AC-EBDE-0028-DAA0-7A8B445F7366}"/>
                    </a:ext>
                  </a:extLst>
                </p14:cNvPr>
                <p14:cNvContentPartPr/>
                <p14:nvPr/>
              </p14:nvContentPartPr>
              <p14:xfrm>
                <a:off x="10512134" y="4874414"/>
                <a:ext cx="360" cy="193320"/>
              </p14:xfrm>
            </p:contentPart>
          </mc:Choice>
          <mc:Fallback xmlns="">
            <p:pic>
              <p:nvPicPr>
                <p:cNvPr id="79" name="墨迹 78">
                  <a:extLst>
                    <a:ext uri="{FF2B5EF4-FFF2-40B4-BE49-F238E27FC236}">
                      <a16:creationId xmlns:a16="http://schemas.microsoft.com/office/drawing/2014/main" id="{2EF722AC-EBDE-0028-DAA0-7A8B445F7366}"/>
                    </a:ext>
                  </a:extLst>
                </p:cNvPr>
                <p:cNvPicPr/>
                <p:nvPr/>
              </p:nvPicPr>
              <p:blipFill>
                <a:blip r:embed="rId37"/>
                <a:stretch>
                  <a:fillRect/>
                </a:stretch>
              </p:blipFill>
              <p:spPr>
                <a:xfrm>
                  <a:off x="10506014" y="4868294"/>
                  <a:ext cx="126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墨迹 79">
                  <a:extLst>
                    <a:ext uri="{FF2B5EF4-FFF2-40B4-BE49-F238E27FC236}">
                      <a16:creationId xmlns:a16="http://schemas.microsoft.com/office/drawing/2014/main" id="{F96AA531-1134-63AB-CEE5-0B3DD07872B9}"/>
                    </a:ext>
                  </a:extLst>
                </p14:cNvPr>
                <p14:cNvContentPartPr/>
                <p14:nvPr/>
              </p14:nvContentPartPr>
              <p14:xfrm>
                <a:off x="10336454" y="5257094"/>
                <a:ext cx="248760" cy="180360"/>
              </p14:xfrm>
            </p:contentPart>
          </mc:Choice>
          <mc:Fallback xmlns="">
            <p:pic>
              <p:nvPicPr>
                <p:cNvPr id="80" name="墨迹 79">
                  <a:extLst>
                    <a:ext uri="{FF2B5EF4-FFF2-40B4-BE49-F238E27FC236}">
                      <a16:creationId xmlns:a16="http://schemas.microsoft.com/office/drawing/2014/main" id="{F96AA531-1134-63AB-CEE5-0B3DD07872B9}"/>
                    </a:ext>
                  </a:extLst>
                </p:cNvPr>
                <p:cNvPicPr/>
                <p:nvPr/>
              </p:nvPicPr>
              <p:blipFill>
                <a:blip r:embed="rId39"/>
                <a:stretch>
                  <a:fillRect/>
                </a:stretch>
              </p:blipFill>
              <p:spPr>
                <a:xfrm>
                  <a:off x="10330334" y="5250974"/>
                  <a:ext cx="2610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墨迹 80">
                  <a:extLst>
                    <a:ext uri="{FF2B5EF4-FFF2-40B4-BE49-F238E27FC236}">
                      <a16:creationId xmlns:a16="http://schemas.microsoft.com/office/drawing/2014/main" id="{E5924A64-D140-55D7-6FE6-41E51537BD0A}"/>
                    </a:ext>
                  </a:extLst>
                </p14:cNvPr>
                <p14:cNvContentPartPr/>
                <p14:nvPr/>
              </p14:nvContentPartPr>
              <p14:xfrm>
                <a:off x="10627694" y="5347094"/>
                <a:ext cx="360" cy="163800"/>
              </p14:xfrm>
            </p:contentPart>
          </mc:Choice>
          <mc:Fallback xmlns="">
            <p:pic>
              <p:nvPicPr>
                <p:cNvPr id="81" name="墨迹 80">
                  <a:extLst>
                    <a:ext uri="{FF2B5EF4-FFF2-40B4-BE49-F238E27FC236}">
                      <a16:creationId xmlns:a16="http://schemas.microsoft.com/office/drawing/2014/main" id="{E5924A64-D140-55D7-6FE6-41E51537BD0A}"/>
                    </a:ext>
                  </a:extLst>
                </p:cNvPr>
                <p:cNvPicPr/>
                <p:nvPr/>
              </p:nvPicPr>
              <p:blipFill>
                <a:blip r:embed="rId41"/>
                <a:stretch>
                  <a:fillRect/>
                </a:stretch>
              </p:blipFill>
              <p:spPr>
                <a:xfrm>
                  <a:off x="10621574" y="5340974"/>
                  <a:ext cx="12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墨迹 81">
                  <a:extLst>
                    <a:ext uri="{FF2B5EF4-FFF2-40B4-BE49-F238E27FC236}">
                      <a16:creationId xmlns:a16="http://schemas.microsoft.com/office/drawing/2014/main" id="{B8F9F615-850B-A9E7-9938-384622B61FBC}"/>
                    </a:ext>
                  </a:extLst>
                </p14:cNvPr>
                <p14:cNvContentPartPr/>
                <p14:nvPr/>
              </p14:nvContentPartPr>
              <p14:xfrm>
                <a:off x="10621214" y="5327294"/>
                <a:ext cx="81000" cy="81360"/>
              </p14:xfrm>
            </p:contentPart>
          </mc:Choice>
          <mc:Fallback xmlns="">
            <p:pic>
              <p:nvPicPr>
                <p:cNvPr id="82" name="墨迹 81">
                  <a:extLst>
                    <a:ext uri="{FF2B5EF4-FFF2-40B4-BE49-F238E27FC236}">
                      <a16:creationId xmlns:a16="http://schemas.microsoft.com/office/drawing/2014/main" id="{B8F9F615-850B-A9E7-9938-384622B61FBC}"/>
                    </a:ext>
                  </a:extLst>
                </p:cNvPr>
                <p:cNvPicPr/>
                <p:nvPr/>
              </p:nvPicPr>
              <p:blipFill>
                <a:blip r:embed="rId43"/>
                <a:stretch>
                  <a:fillRect/>
                </a:stretch>
              </p:blipFill>
              <p:spPr>
                <a:xfrm>
                  <a:off x="10615094" y="5321174"/>
                  <a:ext cx="93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8" name="墨迹 87">
                  <a:extLst>
                    <a:ext uri="{FF2B5EF4-FFF2-40B4-BE49-F238E27FC236}">
                      <a16:creationId xmlns:a16="http://schemas.microsoft.com/office/drawing/2014/main" id="{667CBF88-55A6-5C8C-8FC0-5BCB54E134D0}"/>
                    </a:ext>
                  </a:extLst>
                </p14:cNvPr>
                <p14:cNvContentPartPr/>
                <p14:nvPr/>
              </p14:nvContentPartPr>
              <p14:xfrm>
                <a:off x="9960254" y="5153774"/>
                <a:ext cx="189000" cy="161280"/>
              </p14:xfrm>
            </p:contentPart>
          </mc:Choice>
          <mc:Fallback xmlns="">
            <p:pic>
              <p:nvPicPr>
                <p:cNvPr id="88" name="墨迹 87">
                  <a:extLst>
                    <a:ext uri="{FF2B5EF4-FFF2-40B4-BE49-F238E27FC236}">
                      <a16:creationId xmlns:a16="http://schemas.microsoft.com/office/drawing/2014/main" id="{667CBF88-55A6-5C8C-8FC0-5BCB54E134D0}"/>
                    </a:ext>
                  </a:extLst>
                </p:cNvPr>
                <p:cNvPicPr/>
                <p:nvPr/>
              </p:nvPicPr>
              <p:blipFill>
                <a:blip r:embed="rId45"/>
                <a:stretch>
                  <a:fillRect/>
                </a:stretch>
              </p:blipFill>
              <p:spPr>
                <a:xfrm>
                  <a:off x="9954134" y="5147654"/>
                  <a:ext cx="201240" cy="17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101" name="墨迹 100">
                <a:extLst>
                  <a:ext uri="{FF2B5EF4-FFF2-40B4-BE49-F238E27FC236}">
                    <a16:creationId xmlns:a16="http://schemas.microsoft.com/office/drawing/2014/main" id="{3EB0057D-FC44-C188-AA19-659EC2FF90CD}"/>
                  </a:ext>
                </a:extLst>
              </p14:cNvPr>
              <p14:cNvContentPartPr/>
              <p14:nvPr/>
            </p14:nvContentPartPr>
            <p14:xfrm>
              <a:off x="4789574" y="1581854"/>
              <a:ext cx="534960" cy="253440"/>
            </p14:xfrm>
          </p:contentPart>
        </mc:Choice>
        <mc:Fallback xmlns="">
          <p:pic>
            <p:nvPicPr>
              <p:cNvPr id="101" name="墨迹 100">
                <a:extLst>
                  <a:ext uri="{FF2B5EF4-FFF2-40B4-BE49-F238E27FC236}">
                    <a16:creationId xmlns:a16="http://schemas.microsoft.com/office/drawing/2014/main" id="{3EB0057D-FC44-C188-AA19-659EC2FF90CD}"/>
                  </a:ext>
                </a:extLst>
              </p:cNvPr>
              <p:cNvPicPr/>
              <p:nvPr/>
            </p:nvPicPr>
            <p:blipFill>
              <a:blip r:embed="rId47"/>
              <a:stretch>
                <a:fillRect/>
              </a:stretch>
            </p:blipFill>
            <p:spPr>
              <a:xfrm>
                <a:off x="4783454" y="1575734"/>
                <a:ext cx="547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2" name="墨迹 101">
                <a:extLst>
                  <a:ext uri="{FF2B5EF4-FFF2-40B4-BE49-F238E27FC236}">
                    <a16:creationId xmlns:a16="http://schemas.microsoft.com/office/drawing/2014/main" id="{09DDBDBF-6AAC-2E49-16E2-7A069E6C8B4B}"/>
                  </a:ext>
                </a:extLst>
              </p14:cNvPr>
              <p14:cNvContentPartPr/>
              <p14:nvPr/>
            </p14:nvContentPartPr>
            <p14:xfrm>
              <a:off x="5698214" y="1743854"/>
              <a:ext cx="360" cy="360"/>
            </p14:xfrm>
          </p:contentPart>
        </mc:Choice>
        <mc:Fallback xmlns="">
          <p:pic>
            <p:nvPicPr>
              <p:cNvPr id="102" name="墨迹 101">
                <a:extLst>
                  <a:ext uri="{FF2B5EF4-FFF2-40B4-BE49-F238E27FC236}">
                    <a16:creationId xmlns:a16="http://schemas.microsoft.com/office/drawing/2014/main" id="{09DDBDBF-6AAC-2E49-16E2-7A069E6C8B4B}"/>
                  </a:ext>
                </a:extLst>
              </p:cNvPr>
              <p:cNvPicPr/>
              <p:nvPr/>
            </p:nvPicPr>
            <p:blipFill>
              <a:blip r:embed="rId49"/>
              <a:stretch>
                <a:fillRect/>
              </a:stretch>
            </p:blipFill>
            <p:spPr>
              <a:xfrm>
                <a:off x="5692094" y="1737734"/>
                <a:ext cx="12600" cy="12600"/>
              </a:xfrm>
              <a:prstGeom prst="rect">
                <a:avLst/>
              </a:prstGeom>
            </p:spPr>
          </p:pic>
        </mc:Fallback>
      </mc:AlternateContent>
      <p:grpSp>
        <p:nvGrpSpPr>
          <p:cNvPr id="105" name="组合 104">
            <a:extLst>
              <a:ext uri="{FF2B5EF4-FFF2-40B4-BE49-F238E27FC236}">
                <a16:creationId xmlns:a16="http://schemas.microsoft.com/office/drawing/2014/main" id="{A9073508-5948-DCE6-38B2-408436379007}"/>
              </a:ext>
            </a:extLst>
          </p:cNvPr>
          <p:cNvGrpSpPr/>
          <p:nvPr/>
        </p:nvGrpSpPr>
        <p:grpSpPr>
          <a:xfrm>
            <a:off x="5340734" y="1895414"/>
            <a:ext cx="3404520" cy="3829320"/>
            <a:chOff x="5340734" y="1895414"/>
            <a:chExt cx="3404520" cy="3829320"/>
          </a:xfrm>
        </p:grpSpPr>
        <mc:AlternateContent xmlns:mc="http://schemas.openxmlformats.org/markup-compatibility/2006" xmlns:p14="http://schemas.microsoft.com/office/powerpoint/2010/main">
          <mc:Choice Requires="p14">
            <p:contentPart p14:bwMode="auto" r:id="rId50">
              <p14:nvContentPartPr>
                <p14:cNvPr id="64" name="墨迹 63">
                  <a:extLst>
                    <a:ext uri="{FF2B5EF4-FFF2-40B4-BE49-F238E27FC236}">
                      <a16:creationId xmlns:a16="http://schemas.microsoft.com/office/drawing/2014/main" id="{00C31296-9E82-E71D-F56C-43D49F5DF377}"/>
                    </a:ext>
                  </a:extLst>
                </p14:cNvPr>
                <p14:cNvContentPartPr/>
                <p14:nvPr/>
              </p14:nvContentPartPr>
              <p14:xfrm>
                <a:off x="8192654" y="5195534"/>
                <a:ext cx="123480" cy="183240"/>
              </p14:xfrm>
            </p:contentPart>
          </mc:Choice>
          <mc:Fallback xmlns="">
            <p:pic>
              <p:nvPicPr>
                <p:cNvPr id="64" name="墨迹 63">
                  <a:extLst>
                    <a:ext uri="{FF2B5EF4-FFF2-40B4-BE49-F238E27FC236}">
                      <a16:creationId xmlns:a16="http://schemas.microsoft.com/office/drawing/2014/main" id="{00C31296-9E82-E71D-F56C-43D49F5DF377}"/>
                    </a:ext>
                  </a:extLst>
                </p:cNvPr>
                <p:cNvPicPr/>
                <p:nvPr/>
              </p:nvPicPr>
              <p:blipFill>
                <a:blip r:embed="rId51"/>
                <a:stretch>
                  <a:fillRect/>
                </a:stretch>
              </p:blipFill>
              <p:spPr>
                <a:xfrm>
                  <a:off x="8186534" y="5189414"/>
                  <a:ext cx="135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墨迹 64">
                  <a:extLst>
                    <a:ext uri="{FF2B5EF4-FFF2-40B4-BE49-F238E27FC236}">
                      <a16:creationId xmlns:a16="http://schemas.microsoft.com/office/drawing/2014/main" id="{731C899F-F187-4C1F-F24A-5EB2F7C8F9B1}"/>
                    </a:ext>
                  </a:extLst>
                </p14:cNvPr>
                <p14:cNvContentPartPr/>
                <p14:nvPr/>
              </p14:nvContentPartPr>
              <p14:xfrm>
                <a:off x="8357174" y="5083214"/>
                <a:ext cx="259920" cy="302760"/>
              </p14:xfrm>
            </p:contentPart>
          </mc:Choice>
          <mc:Fallback xmlns="">
            <p:pic>
              <p:nvPicPr>
                <p:cNvPr id="65" name="墨迹 64">
                  <a:extLst>
                    <a:ext uri="{FF2B5EF4-FFF2-40B4-BE49-F238E27FC236}">
                      <a16:creationId xmlns:a16="http://schemas.microsoft.com/office/drawing/2014/main" id="{731C899F-F187-4C1F-F24A-5EB2F7C8F9B1}"/>
                    </a:ext>
                  </a:extLst>
                </p:cNvPr>
                <p:cNvPicPr/>
                <p:nvPr/>
              </p:nvPicPr>
              <p:blipFill>
                <a:blip r:embed="rId53"/>
                <a:stretch>
                  <a:fillRect/>
                </a:stretch>
              </p:blipFill>
              <p:spPr>
                <a:xfrm>
                  <a:off x="8351054" y="5077094"/>
                  <a:ext cx="2721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墨迹 66">
                  <a:extLst>
                    <a:ext uri="{FF2B5EF4-FFF2-40B4-BE49-F238E27FC236}">
                      <a16:creationId xmlns:a16="http://schemas.microsoft.com/office/drawing/2014/main" id="{6C52AA32-AFBA-B485-8B3A-A901BCA1E221}"/>
                    </a:ext>
                  </a:extLst>
                </p14:cNvPr>
                <p14:cNvContentPartPr/>
                <p14:nvPr/>
              </p14:nvContentPartPr>
              <p14:xfrm>
                <a:off x="8695934" y="5310374"/>
                <a:ext cx="6120" cy="163080"/>
              </p14:xfrm>
            </p:contentPart>
          </mc:Choice>
          <mc:Fallback xmlns="">
            <p:pic>
              <p:nvPicPr>
                <p:cNvPr id="67" name="墨迹 66">
                  <a:extLst>
                    <a:ext uri="{FF2B5EF4-FFF2-40B4-BE49-F238E27FC236}">
                      <a16:creationId xmlns:a16="http://schemas.microsoft.com/office/drawing/2014/main" id="{6C52AA32-AFBA-B485-8B3A-A901BCA1E221}"/>
                    </a:ext>
                  </a:extLst>
                </p:cNvPr>
                <p:cNvPicPr/>
                <p:nvPr/>
              </p:nvPicPr>
              <p:blipFill>
                <a:blip r:embed="rId55"/>
                <a:stretch>
                  <a:fillRect/>
                </a:stretch>
              </p:blipFill>
              <p:spPr>
                <a:xfrm>
                  <a:off x="8689814" y="5304254"/>
                  <a:ext cx="18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墨迹 67">
                  <a:extLst>
                    <a:ext uri="{FF2B5EF4-FFF2-40B4-BE49-F238E27FC236}">
                      <a16:creationId xmlns:a16="http://schemas.microsoft.com/office/drawing/2014/main" id="{F191D021-6CC9-49FD-25E0-7B5401848473}"/>
                    </a:ext>
                  </a:extLst>
                </p14:cNvPr>
                <p14:cNvContentPartPr/>
                <p14:nvPr/>
              </p14:nvContentPartPr>
              <p14:xfrm>
                <a:off x="8707814" y="5311814"/>
                <a:ext cx="37440" cy="105840"/>
              </p14:xfrm>
            </p:contentPart>
          </mc:Choice>
          <mc:Fallback xmlns="">
            <p:pic>
              <p:nvPicPr>
                <p:cNvPr id="68" name="墨迹 67">
                  <a:extLst>
                    <a:ext uri="{FF2B5EF4-FFF2-40B4-BE49-F238E27FC236}">
                      <a16:creationId xmlns:a16="http://schemas.microsoft.com/office/drawing/2014/main" id="{F191D021-6CC9-49FD-25E0-7B5401848473}"/>
                    </a:ext>
                  </a:extLst>
                </p:cNvPr>
                <p:cNvPicPr/>
                <p:nvPr/>
              </p:nvPicPr>
              <p:blipFill>
                <a:blip r:embed="rId57"/>
                <a:stretch>
                  <a:fillRect/>
                </a:stretch>
              </p:blipFill>
              <p:spPr>
                <a:xfrm>
                  <a:off x="8701694" y="5305694"/>
                  <a:ext cx="49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3" name="墨迹 102">
                  <a:extLst>
                    <a:ext uri="{FF2B5EF4-FFF2-40B4-BE49-F238E27FC236}">
                      <a16:creationId xmlns:a16="http://schemas.microsoft.com/office/drawing/2014/main" id="{D2CE50F3-C85D-C4A0-EC5F-709839D911E7}"/>
                    </a:ext>
                  </a:extLst>
                </p14:cNvPr>
                <p14:cNvContentPartPr/>
                <p14:nvPr/>
              </p14:nvContentPartPr>
              <p14:xfrm>
                <a:off x="5340734" y="1895414"/>
                <a:ext cx="2793960" cy="3764880"/>
              </p14:xfrm>
            </p:contentPart>
          </mc:Choice>
          <mc:Fallback xmlns="">
            <p:pic>
              <p:nvPicPr>
                <p:cNvPr id="103" name="墨迹 102">
                  <a:extLst>
                    <a:ext uri="{FF2B5EF4-FFF2-40B4-BE49-F238E27FC236}">
                      <a16:creationId xmlns:a16="http://schemas.microsoft.com/office/drawing/2014/main" id="{D2CE50F3-C85D-C4A0-EC5F-709839D911E7}"/>
                    </a:ext>
                  </a:extLst>
                </p:cNvPr>
                <p:cNvPicPr/>
                <p:nvPr/>
              </p:nvPicPr>
              <p:blipFill>
                <a:blip r:embed="rId59"/>
                <a:stretch>
                  <a:fillRect/>
                </a:stretch>
              </p:blipFill>
              <p:spPr>
                <a:xfrm>
                  <a:off x="5334614" y="1889294"/>
                  <a:ext cx="2806200" cy="3777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4" name="墨迹 103">
                  <a:extLst>
                    <a:ext uri="{FF2B5EF4-FFF2-40B4-BE49-F238E27FC236}">
                      <a16:creationId xmlns:a16="http://schemas.microsoft.com/office/drawing/2014/main" id="{C85CD36B-ACF0-A4CA-F42E-28E49F88C367}"/>
                    </a:ext>
                  </a:extLst>
                </p14:cNvPr>
                <p14:cNvContentPartPr/>
                <p14:nvPr/>
              </p14:nvContentPartPr>
              <p14:xfrm>
                <a:off x="8006534" y="5570654"/>
                <a:ext cx="169200" cy="154080"/>
              </p14:xfrm>
            </p:contentPart>
          </mc:Choice>
          <mc:Fallback xmlns="">
            <p:pic>
              <p:nvPicPr>
                <p:cNvPr id="104" name="墨迹 103">
                  <a:extLst>
                    <a:ext uri="{FF2B5EF4-FFF2-40B4-BE49-F238E27FC236}">
                      <a16:creationId xmlns:a16="http://schemas.microsoft.com/office/drawing/2014/main" id="{C85CD36B-ACF0-A4CA-F42E-28E49F88C367}"/>
                    </a:ext>
                  </a:extLst>
                </p:cNvPr>
                <p:cNvPicPr/>
                <p:nvPr/>
              </p:nvPicPr>
              <p:blipFill>
                <a:blip r:embed="rId61"/>
                <a:stretch>
                  <a:fillRect/>
                </a:stretch>
              </p:blipFill>
              <p:spPr>
                <a:xfrm>
                  <a:off x="8000414" y="5564534"/>
                  <a:ext cx="181440" cy="166320"/>
                </a:xfrm>
                <a:prstGeom prst="rect">
                  <a:avLst/>
                </a:prstGeom>
              </p:spPr>
            </p:pic>
          </mc:Fallback>
        </mc:AlternateContent>
      </p:grpSp>
      <p:sp>
        <p:nvSpPr>
          <p:cNvPr id="110" name="文本框 109">
            <a:extLst>
              <a:ext uri="{FF2B5EF4-FFF2-40B4-BE49-F238E27FC236}">
                <a16:creationId xmlns:a16="http://schemas.microsoft.com/office/drawing/2014/main" id="{4E4730FB-A040-D3AF-E16C-128E173C5A90}"/>
              </a:ext>
            </a:extLst>
          </p:cNvPr>
          <p:cNvSpPr txBox="1"/>
          <p:nvPr/>
        </p:nvSpPr>
        <p:spPr>
          <a:xfrm>
            <a:off x="8555312" y="5888548"/>
            <a:ext cx="786600" cy="369332"/>
          </a:xfrm>
          <a:prstGeom prst="rect">
            <a:avLst/>
          </a:prstGeom>
          <a:noFill/>
        </p:spPr>
        <p:txBody>
          <a:bodyPr wrap="square" rtlCol="0">
            <a:spAutoFit/>
          </a:bodyPr>
          <a:lstStyle/>
          <a:p>
            <a:r>
              <a:rPr lang="zh-CN" altLang="en-US" dirty="0"/>
              <a:t>假设</a:t>
            </a:r>
          </a:p>
        </p:txBody>
      </p:sp>
      <p:grpSp>
        <p:nvGrpSpPr>
          <p:cNvPr id="112" name="组合 111">
            <a:extLst>
              <a:ext uri="{FF2B5EF4-FFF2-40B4-BE49-F238E27FC236}">
                <a16:creationId xmlns:a16="http://schemas.microsoft.com/office/drawing/2014/main" id="{B04AD200-594B-15B2-A32D-747BB52B9493}"/>
              </a:ext>
            </a:extLst>
          </p:cNvPr>
          <p:cNvGrpSpPr/>
          <p:nvPr/>
        </p:nvGrpSpPr>
        <p:grpSpPr>
          <a:xfrm>
            <a:off x="9203174" y="5599454"/>
            <a:ext cx="1907640" cy="1128960"/>
            <a:chOff x="9203174" y="5599454"/>
            <a:chExt cx="1907640" cy="1128960"/>
          </a:xfrm>
        </p:grpSpPr>
        <mc:AlternateContent xmlns:mc="http://schemas.openxmlformats.org/markup-compatibility/2006" xmlns:p14="http://schemas.microsoft.com/office/powerpoint/2010/main">
          <mc:Choice Requires="p14">
            <p:contentPart p14:bwMode="auto" r:id="rId62">
              <p14:nvContentPartPr>
                <p14:cNvPr id="90" name="墨迹 89">
                  <a:extLst>
                    <a:ext uri="{FF2B5EF4-FFF2-40B4-BE49-F238E27FC236}">
                      <a16:creationId xmlns:a16="http://schemas.microsoft.com/office/drawing/2014/main" id="{886B7492-11FE-45EC-439E-F3E923F09BC7}"/>
                    </a:ext>
                  </a:extLst>
                </p14:cNvPr>
                <p14:cNvContentPartPr/>
                <p14:nvPr/>
              </p14:nvContentPartPr>
              <p14:xfrm>
                <a:off x="9688814" y="5926694"/>
                <a:ext cx="139680" cy="254880"/>
              </p14:xfrm>
            </p:contentPart>
          </mc:Choice>
          <mc:Fallback xmlns="">
            <p:pic>
              <p:nvPicPr>
                <p:cNvPr id="90" name="墨迹 89">
                  <a:extLst>
                    <a:ext uri="{FF2B5EF4-FFF2-40B4-BE49-F238E27FC236}">
                      <a16:creationId xmlns:a16="http://schemas.microsoft.com/office/drawing/2014/main" id="{886B7492-11FE-45EC-439E-F3E923F09BC7}"/>
                    </a:ext>
                  </a:extLst>
                </p:cNvPr>
                <p:cNvPicPr/>
                <p:nvPr/>
              </p:nvPicPr>
              <p:blipFill>
                <a:blip r:embed="rId63"/>
                <a:stretch>
                  <a:fillRect/>
                </a:stretch>
              </p:blipFill>
              <p:spPr>
                <a:xfrm>
                  <a:off x="9682694" y="5920574"/>
                  <a:ext cx="1519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1" name="墨迹 90">
                  <a:extLst>
                    <a:ext uri="{FF2B5EF4-FFF2-40B4-BE49-F238E27FC236}">
                      <a16:creationId xmlns:a16="http://schemas.microsoft.com/office/drawing/2014/main" id="{89C9C12F-D4A5-D7F8-F2B3-21E39352064D}"/>
                    </a:ext>
                  </a:extLst>
                </p14:cNvPr>
                <p14:cNvContentPartPr/>
                <p14:nvPr/>
              </p14:nvContentPartPr>
              <p14:xfrm>
                <a:off x="9929654" y="5958014"/>
                <a:ext cx="175680" cy="132840"/>
              </p14:xfrm>
            </p:contentPart>
          </mc:Choice>
          <mc:Fallback xmlns="">
            <p:pic>
              <p:nvPicPr>
                <p:cNvPr id="91" name="墨迹 90">
                  <a:extLst>
                    <a:ext uri="{FF2B5EF4-FFF2-40B4-BE49-F238E27FC236}">
                      <a16:creationId xmlns:a16="http://schemas.microsoft.com/office/drawing/2014/main" id="{89C9C12F-D4A5-D7F8-F2B3-21E39352064D}"/>
                    </a:ext>
                  </a:extLst>
                </p:cNvPr>
                <p:cNvPicPr/>
                <p:nvPr/>
              </p:nvPicPr>
              <p:blipFill>
                <a:blip r:embed="rId65"/>
                <a:stretch>
                  <a:fillRect/>
                </a:stretch>
              </p:blipFill>
              <p:spPr>
                <a:xfrm>
                  <a:off x="9923534" y="5951894"/>
                  <a:ext cx="187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2" name="墨迹 91">
                  <a:extLst>
                    <a:ext uri="{FF2B5EF4-FFF2-40B4-BE49-F238E27FC236}">
                      <a16:creationId xmlns:a16="http://schemas.microsoft.com/office/drawing/2014/main" id="{04E54367-A248-1B7E-4076-A588D083FD61}"/>
                    </a:ext>
                  </a:extLst>
                </p14:cNvPr>
                <p14:cNvContentPartPr/>
                <p14:nvPr/>
              </p14:nvContentPartPr>
              <p14:xfrm>
                <a:off x="10324934" y="5958014"/>
                <a:ext cx="515160" cy="12960"/>
              </p14:xfrm>
            </p:contentPart>
          </mc:Choice>
          <mc:Fallback xmlns="">
            <p:pic>
              <p:nvPicPr>
                <p:cNvPr id="92" name="墨迹 91">
                  <a:extLst>
                    <a:ext uri="{FF2B5EF4-FFF2-40B4-BE49-F238E27FC236}">
                      <a16:creationId xmlns:a16="http://schemas.microsoft.com/office/drawing/2014/main" id="{04E54367-A248-1B7E-4076-A588D083FD61}"/>
                    </a:ext>
                  </a:extLst>
                </p:cNvPr>
                <p:cNvPicPr/>
                <p:nvPr/>
              </p:nvPicPr>
              <p:blipFill>
                <a:blip r:embed="rId67"/>
                <a:stretch>
                  <a:fillRect/>
                </a:stretch>
              </p:blipFill>
              <p:spPr>
                <a:xfrm>
                  <a:off x="10318814" y="5951894"/>
                  <a:ext cx="527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3" name="墨迹 92">
                  <a:extLst>
                    <a:ext uri="{FF2B5EF4-FFF2-40B4-BE49-F238E27FC236}">
                      <a16:creationId xmlns:a16="http://schemas.microsoft.com/office/drawing/2014/main" id="{E8B963EF-C302-45C4-1E78-B9136078A6BC}"/>
                    </a:ext>
                  </a:extLst>
                </p14:cNvPr>
                <p14:cNvContentPartPr/>
                <p14:nvPr/>
              </p14:nvContentPartPr>
              <p14:xfrm>
                <a:off x="10433654" y="6060254"/>
                <a:ext cx="411120" cy="13320"/>
              </p14:xfrm>
            </p:contentPart>
          </mc:Choice>
          <mc:Fallback xmlns="">
            <p:pic>
              <p:nvPicPr>
                <p:cNvPr id="93" name="墨迹 92">
                  <a:extLst>
                    <a:ext uri="{FF2B5EF4-FFF2-40B4-BE49-F238E27FC236}">
                      <a16:creationId xmlns:a16="http://schemas.microsoft.com/office/drawing/2014/main" id="{E8B963EF-C302-45C4-1E78-B9136078A6BC}"/>
                    </a:ext>
                  </a:extLst>
                </p:cNvPr>
                <p:cNvPicPr/>
                <p:nvPr/>
              </p:nvPicPr>
              <p:blipFill>
                <a:blip r:embed="rId69"/>
                <a:stretch>
                  <a:fillRect/>
                </a:stretch>
              </p:blipFill>
              <p:spPr>
                <a:xfrm>
                  <a:off x="10427534" y="6054134"/>
                  <a:ext cx="423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4" name="墨迹 93">
                  <a:extLst>
                    <a:ext uri="{FF2B5EF4-FFF2-40B4-BE49-F238E27FC236}">
                      <a16:creationId xmlns:a16="http://schemas.microsoft.com/office/drawing/2014/main" id="{F0702149-F1B2-987B-BEDC-51AEF6E89C36}"/>
                    </a:ext>
                  </a:extLst>
                </p14:cNvPr>
                <p14:cNvContentPartPr/>
                <p14:nvPr/>
              </p14:nvContentPartPr>
              <p14:xfrm>
                <a:off x="10147814" y="6073214"/>
                <a:ext cx="262440" cy="286920"/>
              </p14:xfrm>
            </p:contentPart>
          </mc:Choice>
          <mc:Fallback xmlns="">
            <p:pic>
              <p:nvPicPr>
                <p:cNvPr id="94" name="墨迹 93">
                  <a:extLst>
                    <a:ext uri="{FF2B5EF4-FFF2-40B4-BE49-F238E27FC236}">
                      <a16:creationId xmlns:a16="http://schemas.microsoft.com/office/drawing/2014/main" id="{F0702149-F1B2-987B-BEDC-51AEF6E89C36}"/>
                    </a:ext>
                  </a:extLst>
                </p:cNvPr>
                <p:cNvPicPr/>
                <p:nvPr/>
              </p:nvPicPr>
              <p:blipFill>
                <a:blip r:embed="rId71"/>
                <a:stretch>
                  <a:fillRect/>
                </a:stretch>
              </p:blipFill>
              <p:spPr>
                <a:xfrm>
                  <a:off x="10141694" y="6067094"/>
                  <a:ext cx="2746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6" name="墨迹 95">
                  <a:extLst>
                    <a:ext uri="{FF2B5EF4-FFF2-40B4-BE49-F238E27FC236}">
                      <a16:creationId xmlns:a16="http://schemas.microsoft.com/office/drawing/2014/main" id="{1C867808-F207-BF5B-A5D7-DFA8588FC668}"/>
                    </a:ext>
                  </a:extLst>
                </p14:cNvPr>
                <p14:cNvContentPartPr/>
                <p14:nvPr/>
              </p14:nvContentPartPr>
              <p14:xfrm>
                <a:off x="10437974" y="6189134"/>
                <a:ext cx="188640" cy="165240"/>
              </p14:xfrm>
            </p:contentPart>
          </mc:Choice>
          <mc:Fallback xmlns="">
            <p:pic>
              <p:nvPicPr>
                <p:cNvPr id="96" name="墨迹 95">
                  <a:extLst>
                    <a:ext uri="{FF2B5EF4-FFF2-40B4-BE49-F238E27FC236}">
                      <a16:creationId xmlns:a16="http://schemas.microsoft.com/office/drawing/2014/main" id="{1C867808-F207-BF5B-A5D7-DFA8588FC668}"/>
                    </a:ext>
                  </a:extLst>
                </p:cNvPr>
                <p:cNvPicPr/>
                <p:nvPr/>
              </p:nvPicPr>
              <p:blipFill>
                <a:blip r:embed="rId73"/>
                <a:stretch>
                  <a:fillRect/>
                </a:stretch>
              </p:blipFill>
              <p:spPr>
                <a:xfrm>
                  <a:off x="10431854" y="618301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7" name="墨迹 96">
                  <a:extLst>
                    <a:ext uri="{FF2B5EF4-FFF2-40B4-BE49-F238E27FC236}">
                      <a16:creationId xmlns:a16="http://schemas.microsoft.com/office/drawing/2014/main" id="{36D70C55-BD57-CB82-3C8E-1427F298FEF6}"/>
                    </a:ext>
                  </a:extLst>
                </p14:cNvPr>
                <p14:cNvContentPartPr/>
                <p14:nvPr/>
              </p14:nvContentPartPr>
              <p14:xfrm>
                <a:off x="10700054" y="6249254"/>
                <a:ext cx="12960" cy="194400"/>
              </p14:xfrm>
            </p:contentPart>
          </mc:Choice>
          <mc:Fallback xmlns="">
            <p:pic>
              <p:nvPicPr>
                <p:cNvPr id="97" name="墨迹 96">
                  <a:extLst>
                    <a:ext uri="{FF2B5EF4-FFF2-40B4-BE49-F238E27FC236}">
                      <a16:creationId xmlns:a16="http://schemas.microsoft.com/office/drawing/2014/main" id="{36D70C55-BD57-CB82-3C8E-1427F298FEF6}"/>
                    </a:ext>
                  </a:extLst>
                </p:cNvPr>
                <p:cNvPicPr/>
                <p:nvPr/>
              </p:nvPicPr>
              <p:blipFill>
                <a:blip r:embed="rId75"/>
                <a:stretch>
                  <a:fillRect/>
                </a:stretch>
              </p:blipFill>
              <p:spPr>
                <a:xfrm>
                  <a:off x="10693934" y="6243134"/>
                  <a:ext cx="252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8" name="墨迹 97">
                  <a:extLst>
                    <a:ext uri="{FF2B5EF4-FFF2-40B4-BE49-F238E27FC236}">
                      <a16:creationId xmlns:a16="http://schemas.microsoft.com/office/drawing/2014/main" id="{283F7E15-0313-027A-527D-AAF7BEDFD4B3}"/>
                    </a:ext>
                  </a:extLst>
                </p14:cNvPr>
                <p14:cNvContentPartPr/>
                <p14:nvPr/>
              </p14:nvContentPartPr>
              <p14:xfrm>
                <a:off x="10706174" y="6217574"/>
                <a:ext cx="104040" cy="114480"/>
              </p14:xfrm>
            </p:contentPart>
          </mc:Choice>
          <mc:Fallback xmlns="">
            <p:pic>
              <p:nvPicPr>
                <p:cNvPr id="98" name="墨迹 97">
                  <a:extLst>
                    <a:ext uri="{FF2B5EF4-FFF2-40B4-BE49-F238E27FC236}">
                      <a16:creationId xmlns:a16="http://schemas.microsoft.com/office/drawing/2014/main" id="{283F7E15-0313-027A-527D-AAF7BEDFD4B3}"/>
                    </a:ext>
                  </a:extLst>
                </p:cNvPr>
                <p:cNvPicPr/>
                <p:nvPr/>
              </p:nvPicPr>
              <p:blipFill>
                <a:blip r:embed="rId77"/>
                <a:stretch>
                  <a:fillRect/>
                </a:stretch>
              </p:blipFill>
              <p:spPr>
                <a:xfrm>
                  <a:off x="10700054" y="6211454"/>
                  <a:ext cx="116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0" name="墨迹 99">
                  <a:extLst>
                    <a:ext uri="{FF2B5EF4-FFF2-40B4-BE49-F238E27FC236}">
                      <a16:creationId xmlns:a16="http://schemas.microsoft.com/office/drawing/2014/main" id="{5CB38CE8-52C2-7040-60AD-6EAFD45997CB}"/>
                    </a:ext>
                  </a:extLst>
                </p14:cNvPr>
                <p14:cNvContentPartPr/>
                <p14:nvPr/>
              </p14:nvContentPartPr>
              <p14:xfrm>
                <a:off x="10572974" y="5691974"/>
                <a:ext cx="360" cy="120960"/>
              </p14:xfrm>
            </p:contentPart>
          </mc:Choice>
          <mc:Fallback xmlns="">
            <p:pic>
              <p:nvPicPr>
                <p:cNvPr id="100" name="墨迹 99">
                  <a:extLst>
                    <a:ext uri="{FF2B5EF4-FFF2-40B4-BE49-F238E27FC236}">
                      <a16:creationId xmlns:a16="http://schemas.microsoft.com/office/drawing/2014/main" id="{5CB38CE8-52C2-7040-60AD-6EAFD45997CB}"/>
                    </a:ext>
                  </a:extLst>
                </p:cNvPr>
                <p:cNvPicPr/>
                <p:nvPr/>
              </p:nvPicPr>
              <p:blipFill>
                <a:blip r:embed="rId79"/>
                <a:stretch>
                  <a:fillRect/>
                </a:stretch>
              </p:blipFill>
              <p:spPr>
                <a:xfrm>
                  <a:off x="10566854" y="5685854"/>
                  <a:ext cx="12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1" name="墨迹 110">
                  <a:extLst>
                    <a:ext uri="{FF2B5EF4-FFF2-40B4-BE49-F238E27FC236}">
                      <a16:creationId xmlns:a16="http://schemas.microsoft.com/office/drawing/2014/main" id="{5AE7B15D-34A6-94AC-90C5-4D77F6C58FCA}"/>
                    </a:ext>
                  </a:extLst>
                </p14:cNvPr>
                <p14:cNvContentPartPr/>
                <p14:nvPr/>
              </p14:nvContentPartPr>
              <p14:xfrm>
                <a:off x="9203174" y="5599454"/>
                <a:ext cx="1907640" cy="1128960"/>
              </p14:xfrm>
            </p:contentPart>
          </mc:Choice>
          <mc:Fallback xmlns="">
            <p:pic>
              <p:nvPicPr>
                <p:cNvPr id="111" name="墨迹 110">
                  <a:extLst>
                    <a:ext uri="{FF2B5EF4-FFF2-40B4-BE49-F238E27FC236}">
                      <a16:creationId xmlns:a16="http://schemas.microsoft.com/office/drawing/2014/main" id="{5AE7B15D-34A6-94AC-90C5-4D77F6C58FCA}"/>
                    </a:ext>
                  </a:extLst>
                </p:cNvPr>
                <p:cNvPicPr/>
                <p:nvPr/>
              </p:nvPicPr>
              <p:blipFill>
                <a:blip r:embed="rId81"/>
                <a:stretch>
                  <a:fillRect/>
                </a:stretch>
              </p:blipFill>
              <p:spPr>
                <a:xfrm>
                  <a:off x="9197054" y="5593334"/>
                  <a:ext cx="1919880" cy="1141200"/>
                </a:xfrm>
                <a:prstGeom prst="rect">
                  <a:avLst/>
                </a:prstGeom>
              </p:spPr>
            </p:pic>
          </mc:Fallback>
        </mc:AlternateContent>
      </p:grpSp>
      <p:grpSp>
        <p:nvGrpSpPr>
          <p:cNvPr id="117" name="组合 116">
            <a:extLst>
              <a:ext uri="{FF2B5EF4-FFF2-40B4-BE49-F238E27FC236}">
                <a16:creationId xmlns:a16="http://schemas.microsoft.com/office/drawing/2014/main" id="{FF5D08E9-D266-AF88-8A8E-7E764AFB48EC}"/>
              </a:ext>
            </a:extLst>
          </p:cNvPr>
          <p:cNvGrpSpPr/>
          <p:nvPr/>
        </p:nvGrpSpPr>
        <p:grpSpPr>
          <a:xfrm>
            <a:off x="3825134" y="2718374"/>
            <a:ext cx="756360" cy="492840"/>
            <a:chOff x="3825134" y="2718374"/>
            <a:chExt cx="756360" cy="492840"/>
          </a:xfrm>
        </p:grpSpPr>
        <mc:AlternateContent xmlns:mc="http://schemas.openxmlformats.org/markup-compatibility/2006" xmlns:p14="http://schemas.microsoft.com/office/powerpoint/2010/main">
          <mc:Choice Requires="p14">
            <p:contentPart p14:bwMode="auto" r:id="rId82">
              <p14:nvContentPartPr>
                <p14:cNvPr id="113" name="墨迹 112">
                  <a:extLst>
                    <a:ext uri="{FF2B5EF4-FFF2-40B4-BE49-F238E27FC236}">
                      <a16:creationId xmlns:a16="http://schemas.microsoft.com/office/drawing/2014/main" id="{50E5A43C-F788-BF7F-8EA4-9A40F272F743}"/>
                    </a:ext>
                  </a:extLst>
                </p14:cNvPr>
                <p14:cNvContentPartPr/>
                <p14:nvPr/>
              </p14:nvContentPartPr>
              <p14:xfrm>
                <a:off x="3825134" y="2724134"/>
                <a:ext cx="384480" cy="487080"/>
              </p14:xfrm>
            </p:contentPart>
          </mc:Choice>
          <mc:Fallback xmlns="">
            <p:pic>
              <p:nvPicPr>
                <p:cNvPr id="113" name="墨迹 112">
                  <a:extLst>
                    <a:ext uri="{FF2B5EF4-FFF2-40B4-BE49-F238E27FC236}">
                      <a16:creationId xmlns:a16="http://schemas.microsoft.com/office/drawing/2014/main" id="{50E5A43C-F788-BF7F-8EA4-9A40F272F743}"/>
                    </a:ext>
                  </a:extLst>
                </p:cNvPr>
                <p:cNvPicPr/>
                <p:nvPr/>
              </p:nvPicPr>
              <p:blipFill>
                <a:blip r:embed="rId83"/>
                <a:stretch>
                  <a:fillRect/>
                </a:stretch>
              </p:blipFill>
              <p:spPr>
                <a:xfrm>
                  <a:off x="3819014" y="2718014"/>
                  <a:ext cx="396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4" name="墨迹 113">
                  <a:extLst>
                    <a:ext uri="{FF2B5EF4-FFF2-40B4-BE49-F238E27FC236}">
                      <a16:creationId xmlns:a16="http://schemas.microsoft.com/office/drawing/2014/main" id="{4E4BFC60-15A9-5E73-3D0D-EF7FF59C6C45}"/>
                    </a:ext>
                  </a:extLst>
                </p14:cNvPr>
                <p14:cNvContentPartPr/>
                <p14:nvPr/>
              </p14:nvContentPartPr>
              <p14:xfrm>
                <a:off x="4269014" y="2802974"/>
                <a:ext cx="109440" cy="61560"/>
              </p14:xfrm>
            </p:contentPart>
          </mc:Choice>
          <mc:Fallback xmlns="">
            <p:pic>
              <p:nvPicPr>
                <p:cNvPr id="114" name="墨迹 113">
                  <a:extLst>
                    <a:ext uri="{FF2B5EF4-FFF2-40B4-BE49-F238E27FC236}">
                      <a16:creationId xmlns:a16="http://schemas.microsoft.com/office/drawing/2014/main" id="{4E4BFC60-15A9-5E73-3D0D-EF7FF59C6C45}"/>
                    </a:ext>
                  </a:extLst>
                </p:cNvPr>
                <p:cNvPicPr/>
                <p:nvPr/>
              </p:nvPicPr>
              <p:blipFill>
                <a:blip r:embed="rId85"/>
                <a:stretch>
                  <a:fillRect/>
                </a:stretch>
              </p:blipFill>
              <p:spPr>
                <a:xfrm>
                  <a:off x="4262894" y="2796854"/>
                  <a:ext cx="1216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5" name="墨迹 114">
                  <a:extLst>
                    <a:ext uri="{FF2B5EF4-FFF2-40B4-BE49-F238E27FC236}">
                      <a16:creationId xmlns:a16="http://schemas.microsoft.com/office/drawing/2014/main" id="{7C415056-82D2-9B6B-949B-6D6222437B64}"/>
                    </a:ext>
                  </a:extLst>
                </p14:cNvPr>
                <p14:cNvContentPartPr/>
                <p14:nvPr/>
              </p14:nvContentPartPr>
              <p14:xfrm>
                <a:off x="4256774" y="2854454"/>
                <a:ext cx="172440" cy="125280"/>
              </p14:xfrm>
            </p:contentPart>
          </mc:Choice>
          <mc:Fallback xmlns="">
            <p:pic>
              <p:nvPicPr>
                <p:cNvPr id="115" name="墨迹 114">
                  <a:extLst>
                    <a:ext uri="{FF2B5EF4-FFF2-40B4-BE49-F238E27FC236}">
                      <a16:creationId xmlns:a16="http://schemas.microsoft.com/office/drawing/2014/main" id="{7C415056-82D2-9B6B-949B-6D6222437B64}"/>
                    </a:ext>
                  </a:extLst>
                </p:cNvPr>
                <p:cNvPicPr/>
                <p:nvPr/>
              </p:nvPicPr>
              <p:blipFill>
                <a:blip r:embed="rId87"/>
                <a:stretch>
                  <a:fillRect/>
                </a:stretch>
              </p:blipFill>
              <p:spPr>
                <a:xfrm>
                  <a:off x="4250654" y="2848334"/>
                  <a:ext cx="1846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6" name="墨迹 115">
                  <a:extLst>
                    <a:ext uri="{FF2B5EF4-FFF2-40B4-BE49-F238E27FC236}">
                      <a16:creationId xmlns:a16="http://schemas.microsoft.com/office/drawing/2014/main" id="{AD9E0A33-032E-DB0E-AB7B-86019DE07DE6}"/>
                    </a:ext>
                  </a:extLst>
                </p14:cNvPr>
                <p14:cNvContentPartPr/>
                <p14:nvPr/>
              </p14:nvContentPartPr>
              <p14:xfrm>
                <a:off x="4547654" y="2718374"/>
                <a:ext cx="33840" cy="298800"/>
              </p14:xfrm>
            </p:contentPart>
          </mc:Choice>
          <mc:Fallback xmlns="">
            <p:pic>
              <p:nvPicPr>
                <p:cNvPr id="116" name="墨迹 115">
                  <a:extLst>
                    <a:ext uri="{FF2B5EF4-FFF2-40B4-BE49-F238E27FC236}">
                      <a16:creationId xmlns:a16="http://schemas.microsoft.com/office/drawing/2014/main" id="{AD9E0A33-032E-DB0E-AB7B-86019DE07DE6}"/>
                    </a:ext>
                  </a:extLst>
                </p:cNvPr>
                <p:cNvPicPr/>
                <p:nvPr/>
              </p:nvPicPr>
              <p:blipFill>
                <a:blip r:embed="rId89"/>
                <a:stretch>
                  <a:fillRect/>
                </a:stretch>
              </p:blipFill>
              <p:spPr>
                <a:xfrm>
                  <a:off x="4541534" y="2712254"/>
                  <a:ext cx="46080" cy="311040"/>
                </a:xfrm>
                <a:prstGeom prst="rect">
                  <a:avLst/>
                </a:prstGeom>
              </p:spPr>
            </p:pic>
          </mc:Fallback>
        </mc:AlternateContent>
      </p:grpSp>
      <p:grpSp>
        <p:nvGrpSpPr>
          <p:cNvPr id="125" name="组合 124">
            <a:extLst>
              <a:ext uri="{FF2B5EF4-FFF2-40B4-BE49-F238E27FC236}">
                <a16:creationId xmlns:a16="http://schemas.microsoft.com/office/drawing/2014/main" id="{49589758-34F2-FB1C-0AE5-F929982E8C75}"/>
              </a:ext>
            </a:extLst>
          </p:cNvPr>
          <p:cNvGrpSpPr/>
          <p:nvPr/>
        </p:nvGrpSpPr>
        <p:grpSpPr>
          <a:xfrm>
            <a:off x="2778974" y="665654"/>
            <a:ext cx="3647880" cy="363600"/>
            <a:chOff x="2778974" y="665654"/>
            <a:chExt cx="3647880" cy="363600"/>
          </a:xfrm>
        </p:grpSpPr>
        <mc:AlternateContent xmlns:mc="http://schemas.openxmlformats.org/markup-compatibility/2006" xmlns:p14="http://schemas.microsoft.com/office/powerpoint/2010/main">
          <mc:Choice Requires="p14">
            <p:contentPart p14:bwMode="auto" r:id="rId90">
              <p14:nvContentPartPr>
                <p14:cNvPr id="122" name="墨迹 121">
                  <a:extLst>
                    <a:ext uri="{FF2B5EF4-FFF2-40B4-BE49-F238E27FC236}">
                      <a16:creationId xmlns:a16="http://schemas.microsoft.com/office/drawing/2014/main" id="{6CF65761-9E40-1579-2128-02F62012AF2F}"/>
                    </a:ext>
                  </a:extLst>
                </p14:cNvPr>
                <p14:cNvContentPartPr/>
                <p14:nvPr/>
              </p14:nvContentPartPr>
              <p14:xfrm>
                <a:off x="2778974" y="672494"/>
                <a:ext cx="382680" cy="356760"/>
              </p14:xfrm>
            </p:contentPart>
          </mc:Choice>
          <mc:Fallback xmlns="">
            <p:pic>
              <p:nvPicPr>
                <p:cNvPr id="122" name="墨迹 121">
                  <a:extLst>
                    <a:ext uri="{FF2B5EF4-FFF2-40B4-BE49-F238E27FC236}">
                      <a16:creationId xmlns:a16="http://schemas.microsoft.com/office/drawing/2014/main" id="{6CF65761-9E40-1579-2128-02F62012AF2F}"/>
                    </a:ext>
                  </a:extLst>
                </p:cNvPr>
                <p:cNvPicPr/>
                <p:nvPr/>
              </p:nvPicPr>
              <p:blipFill>
                <a:blip r:embed="rId91"/>
                <a:stretch>
                  <a:fillRect/>
                </a:stretch>
              </p:blipFill>
              <p:spPr>
                <a:xfrm>
                  <a:off x="2772854" y="666374"/>
                  <a:ext cx="3949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3" name="墨迹 122">
                  <a:extLst>
                    <a:ext uri="{FF2B5EF4-FFF2-40B4-BE49-F238E27FC236}">
                      <a16:creationId xmlns:a16="http://schemas.microsoft.com/office/drawing/2014/main" id="{77520706-B02D-B596-2D45-2553B82033E9}"/>
                    </a:ext>
                  </a:extLst>
                </p14:cNvPr>
                <p14:cNvContentPartPr/>
                <p14:nvPr/>
              </p14:nvContentPartPr>
              <p14:xfrm>
                <a:off x="3124574" y="707054"/>
                <a:ext cx="3199680" cy="62640"/>
              </p14:xfrm>
            </p:contentPart>
          </mc:Choice>
          <mc:Fallback xmlns="">
            <p:pic>
              <p:nvPicPr>
                <p:cNvPr id="123" name="墨迹 122">
                  <a:extLst>
                    <a:ext uri="{FF2B5EF4-FFF2-40B4-BE49-F238E27FC236}">
                      <a16:creationId xmlns:a16="http://schemas.microsoft.com/office/drawing/2014/main" id="{77520706-B02D-B596-2D45-2553B82033E9}"/>
                    </a:ext>
                  </a:extLst>
                </p:cNvPr>
                <p:cNvPicPr/>
                <p:nvPr/>
              </p:nvPicPr>
              <p:blipFill>
                <a:blip r:embed="rId93"/>
                <a:stretch>
                  <a:fillRect/>
                </a:stretch>
              </p:blipFill>
              <p:spPr>
                <a:xfrm>
                  <a:off x="3118454" y="700934"/>
                  <a:ext cx="32119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4" name="墨迹 123">
                  <a:extLst>
                    <a:ext uri="{FF2B5EF4-FFF2-40B4-BE49-F238E27FC236}">
                      <a16:creationId xmlns:a16="http://schemas.microsoft.com/office/drawing/2014/main" id="{C81E769D-AB5E-7C95-72A0-A0CD9AFC75E3}"/>
                    </a:ext>
                  </a:extLst>
                </p14:cNvPr>
                <p14:cNvContentPartPr/>
                <p14:nvPr/>
              </p14:nvContentPartPr>
              <p14:xfrm>
                <a:off x="6169454" y="665654"/>
                <a:ext cx="257400" cy="165600"/>
              </p14:xfrm>
            </p:contentPart>
          </mc:Choice>
          <mc:Fallback xmlns="">
            <p:pic>
              <p:nvPicPr>
                <p:cNvPr id="124" name="墨迹 123">
                  <a:extLst>
                    <a:ext uri="{FF2B5EF4-FFF2-40B4-BE49-F238E27FC236}">
                      <a16:creationId xmlns:a16="http://schemas.microsoft.com/office/drawing/2014/main" id="{C81E769D-AB5E-7C95-72A0-A0CD9AFC75E3}"/>
                    </a:ext>
                  </a:extLst>
                </p:cNvPr>
                <p:cNvPicPr/>
                <p:nvPr/>
              </p:nvPicPr>
              <p:blipFill>
                <a:blip r:embed="rId95"/>
                <a:stretch>
                  <a:fillRect/>
                </a:stretch>
              </p:blipFill>
              <p:spPr>
                <a:xfrm>
                  <a:off x="6163334" y="659534"/>
                  <a:ext cx="269640" cy="177840"/>
                </a:xfrm>
                <a:prstGeom prst="rect">
                  <a:avLst/>
                </a:prstGeom>
              </p:spPr>
            </p:pic>
          </mc:Fallback>
        </mc:AlternateContent>
      </p:grpSp>
      <p:grpSp>
        <p:nvGrpSpPr>
          <p:cNvPr id="3" name="组合 2">
            <a:extLst>
              <a:ext uri="{FF2B5EF4-FFF2-40B4-BE49-F238E27FC236}">
                <a16:creationId xmlns:a16="http://schemas.microsoft.com/office/drawing/2014/main" id="{2E3B45E0-AA88-BDE9-74DB-BD92622AFC8C}"/>
              </a:ext>
            </a:extLst>
          </p:cNvPr>
          <p:cNvGrpSpPr/>
          <p:nvPr/>
        </p:nvGrpSpPr>
        <p:grpSpPr>
          <a:xfrm>
            <a:off x="4873094" y="3869294"/>
            <a:ext cx="911880" cy="137520"/>
            <a:chOff x="4873094" y="3869294"/>
            <a:chExt cx="911880" cy="137520"/>
          </a:xfrm>
        </p:grpSpPr>
        <mc:AlternateContent xmlns:mc="http://schemas.openxmlformats.org/markup-compatibility/2006" xmlns:p14="http://schemas.microsoft.com/office/powerpoint/2010/main">
          <mc:Choice Requires="p14">
            <p:contentPart p14:bwMode="auto" r:id="rId96">
              <p14:nvContentPartPr>
                <p14:cNvPr id="4" name="墨迹 3">
                  <a:extLst>
                    <a:ext uri="{FF2B5EF4-FFF2-40B4-BE49-F238E27FC236}">
                      <a16:creationId xmlns:a16="http://schemas.microsoft.com/office/drawing/2014/main" id="{C496A4FE-AFAF-132B-B221-013516E622F9}"/>
                    </a:ext>
                  </a:extLst>
                </p14:cNvPr>
                <p14:cNvContentPartPr/>
                <p14:nvPr/>
              </p14:nvContentPartPr>
              <p14:xfrm>
                <a:off x="4886774" y="3911414"/>
                <a:ext cx="22680" cy="360"/>
              </p14:xfrm>
            </p:contentPart>
          </mc:Choice>
          <mc:Fallback xmlns="">
            <p:pic>
              <p:nvPicPr>
                <p:cNvPr id="4" name="墨迹 3">
                  <a:extLst>
                    <a:ext uri="{FF2B5EF4-FFF2-40B4-BE49-F238E27FC236}">
                      <a16:creationId xmlns:a16="http://schemas.microsoft.com/office/drawing/2014/main" id="{C496A4FE-AFAF-132B-B221-013516E622F9}"/>
                    </a:ext>
                  </a:extLst>
                </p:cNvPr>
                <p:cNvPicPr/>
                <p:nvPr/>
              </p:nvPicPr>
              <p:blipFill>
                <a:blip r:embed="rId97"/>
                <a:stretch>
                  <a:fillRect/>
                </a:stretch>
              </p:blipFill>
              <p:spPr>
                <a:xfrm>
                  <a:off x="4880654" y="3905294"/>
                  <a:ext cx="349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 name="墨迹 4">
                  <a:extLst>
                    <a:ext uri="{FF2B5EF4-FFF2-40B4-BE49-F238E27FC236}">
                      <a16:creationId xmlns:a16="http://schemas.microsoft.com/office/drawing/2014/main" id="{B5D8E0F9-4B7C-BA9B-A1CC-6ABFF4D18D37}"/>
                    </a:ext>
                  </a:extLst>
                </p14:cNvPr>
                <p14:cNvContentPartPr/>
                <p14:nvPr/>
              </p14:nvContentPartPr>
              <p14:xfrm>
                <a:off x="4873094" y="3917534"/>
                <a:ext cx="61560" cy="89280"/>
              </p14:xfrm>
            </p:contentPart>
          </mc:Choice>
          <mc:Fallback xmlns="">
            <p:pic>
              <p:nvPicPr>
                <p:cNvPr id="5" name="墨迹 4">
                  <a:extLst>
                    <a:ext uri="{FF2B5EF4-FFF2-40B4-BE49-F238E27FC236}">
                      <a16:creationId xmlns:a16="http://schemas.microsoft.com/office/drawing/2014/main" id="{B5D8E0F9-4B7C-BA9B-A1CC-6ABFF4D18D37}"/>
                    </a:ext>
                  </a:extLst>
                </p:cNvPr>
                <p:cNvPicPr/>
                <p:nvPr/>
              </p:nvPicPr>
              <p:blipFill>
                <a:blip r:embed="rId99"/>
                <a:stretch>
                  <a:fillRect/>
                </a:stretch>
              </p:blipFill>
              <p:spPr>
                <a:xfrm>
                  <a:off x="4866974" y="3911414"/>
                  <a:ext cx="73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 name="墨迹 8">
                  <a:extLst>
                    <a:ext uri="{FF2B5EF4-FFF2-40B4-BE49-F238E27FC236}">
                      <a16:creationId xmlns:a16="http://schemas.microsoft.com/office/drawing/2014/main" id="{6974CBD9-4CA6-82A5-2361-FD8922D7FD94}"/>
                    </a:ext>
                  </a:extLst>
                </p14:cNvPr>
                <p14:cNvContentPartPr/>
                <p14:nvPr/>
              </p14:nvContentPartPr>
              <p14:xfrm>
                <a:off x="4971374" y="3918974"/>
                <a:ext cx="68400" cy="74160"/>
              </p14:xfrm>
            </p:contentPart>
          </mc:Choice>
          <mc:Fallback xmlns="">
            <p:pic>
              <p:nvPicPr>
                <p:cNvPr id="9" name="墨迹 8">
                  <a:extLst>
                    <a:ext uri="{FF2B5EF4-FFF2-40B4-BE49-F238E27FC236}">
                      <a16:creationId xmlns:a16="http://schemas.microsoft.com/office/drawing/2014/main" id="{6974CBD9-4CA6-82A5-2361-FD8922D7FD94}"/>
                    </a:ext>
                  </a:extLst>
                </p:cNvPr>
                <p:cNvPicPr/>
                <p:nvPr/>
              </p:nvPicPr>
              <p:blipFill>
                <a:blip r:embed="rId101"/>
                <a:stretch>
                  <a:fillRect/>
                </a:stretch>
              </p:blipFill>
              <p:spPr>
                <a:xfrm>
                  <a:off x="4965254" y="3912854"/>
                  <a:ext cx="806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 name="墨迹 9">
                  <a:extLst>
                    <a:ext uri="{FF2B5EF4-FFF2-40B4-BE49-F238E27FC236}">
                      <a16:creationId xmlns:a16="http://schemas.microsoft.com/office/drawing/2014/main" id="{E912D660-9103-F190-1D44-FA44FF0274A8}"/>
                    </a:ext>
                  </a:extLst>
                </p14:cNvPr>
                <p14:cNvContentPartPr/>
                <p14:nvPr/>
              </p14:nvContentPartPr>
              <p14:xfrm>
                <a:off x="5080094" y="3906374"/>
                <a:ext cx="68760" cy="86040"/>
              </p14:xfrm>
            </p:contentPart>
          </mc:Choice>
          <mc:Fallback xmlns="">
            <p:pic>
              <p:nvPicPr>
                <p:cNvPr id="10" name="墨迹 9">
                  <a:extLst>
                    <a:ext uri="{FF2B5EF4-FFF2-40B4-BE49-F238E27FC236}">
                      <a16:creationId xmlns:a16="http://schemas.microsoft.com/office/drawing/2014/main" id="{E912D660-9103-F190-1D44-FA44FF0274A8}"/>
                    </a:ext>
                  </a:extLst>
                </p:cNvPr>
                <p:cNvPicPr/>
                <p:nvPr/>
              </p:nvPicPr>
              <p:blipFill>
                <a:blip r:embed="rId103"/>
                <a:stretch>
                  <a:fillRect/>
                </a:stretch>
              </p:blipFill>
              <p:spPr>
                <a:xfrm>
                  <a:off x="5073974" y="3900254"/>
                  <a:ext cx="810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 name="墨迹 10">
                  <a:extLst>
                    <a:ext uri="{FF2B5EF4-FFF2-40B4-BE49-F238E27FC236}">
                      <a16:creationId xmlns:a16="http://schemas.microsoft.com/office/drawing/2014/main" id="{06C1308D-5981-85D0-9A9F-1D2F98F3FC25}"/>
                    </a:ext>
                  </a:extLst>
                </p14:cNvPr>
                <p14:cNvContentPartPr/>
                <p14:nvPr/>
              </p14:nvContentPartPr>
              <p14:xfrm>
                <a:off x="5211494" y="3886934"/>
                <a:ext cx="93600" cy="93600"/>
              </p14:xfrm>
            </p:contentPart>
          </mc:Choice>
          <mc:Fallback xmlns="">
            <p:pic>
              <p:nvPicPr>
                <p:cNvPr id="11" name="墨迹 10">
                  <a:extLst>
                    <a:ext uri="{FF2B5EF4-FFF2-40B4-BE49-F238E27FC236}">
                      <a16:creationId xmlns:a16="http://schemas.microsoft.com/office/drawing/2014/main" id="{06C1308D-5981-85D0-9A9F-1D2F98F3FC25}"/>
                    </a:ext>
                  </a:extLst>
                </p:cNvPr>
                <p:cNvPicPr/>
                <p:nvPr/>
              </p:nvPicPr>
              <p:blipFill>
                <a:blip r:embed="rId105"/>
                <a:stretch>
                  <a:fillRect/>
                </a:stretch>
              </p:blipFill>
              <p:spPr>
                <a:xfrm>
                  <a:off x="5205374" y="3880814"/>
                  <a:ext cx="1058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 name="墨迹 11">
                  <a:extLst>
                    <a:ext uri="{FF2B5EF4-FFF2-40B4-BE49-F238E27FC236}">
                      <a16:creationId xmlns:a16="http://schemas.microsoft.com/office/drawing/2014/main" id="{295E2935-05A0-D794-5773-BF1E02854684}"/>
                    </a:ext>
                  </a:extLst>
                </p14:cNvPr>
                <p14:cNvContentPartPr/>
                <p14:nvPr/>
              </p14:nvContentPartPr>
              <p14:xfrm>
                <a:off x="5339654" y="3899534"/>
                <a:ext cx="73800" cy="84240"/>
              </p14:xfrm>
            </p:contentPart>
          </mc:Choice>
          <mc:Fallback xmlns="">
            <p:pic>
              <p:nvPicPr>
                <p:cNvPr id="12" name="墨迹 11">
                  <a:extLst>
                    <a:ext uri="{FF2B5EF4-FFF2-40B4-BE49-F238E27FC236}">
                      <a16:creationId xmlns:a16="http://schemas.microsoft.com/office/drawing/2014/main" id="{295E2935-05A0-D794-5773-BF1E02854684}"/>
                    </a:ext>
                  </a:extLst>
                </p:cNvPr>
                <p:cNvPicPr/>
                <p:nvPr/>
              </p:nvPicPr>
              <p:blipFill>
                <a:blip r:embed="rId107"/>
                <a:stretch>
                  <a:fillRect/>
                </a:stretch>
              </p:blipFill>
              <p:spPr>
                <a:xfrm>
                  <a:off x="5333534" y="3893414"/>
                  <a:ext cx="860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 name="墨迹 12">
                  <a:extLst>
                    <a:ext uri="{FF2B5EF4-FFF2-40B4-BE49-F238E27FC236}">
                      <a16:creationId xmlns:a16="http://schemas.microsoft.com/office/drawing/2014/main" id="{F140624D-692A-4700-E31E-8E9463027E2E}"/>
                    </a:ext>
                  </a:extLst>
                </p14:cNvPr>
                <p14:cNvContentPartPr/>
                <p14:nvPr/>
              </p14:nvContentPartPr>
              <p14:xfrm>
                <a:off x="5534414" y="3893414"/>
                <a:ext cx="44640" cy="2880"/>
              </p14:xfrm>
            </p:contentPart>
          </mc:Choice>
          <mc:Fallback xmlns="">
            <p:pic>
              <p:nvPicPr>
                <p:cNvPr id="13" name="墨迹 12">
                  <a:extLst>
                    <a:ext uri="{FF2B5EF4-FFF2-40B4-BE49-F238E27FC236}">
                      <a16:creationId xmlns:a16="http://schemas.microsoft.com/office/drawing/2014/main" id="{F140624D-692A-4700-E31E-8E9463027E2E}"/>
                    </a:ext>
                  </a:extLst>
                </p:cNvPr>
                <p:cNvPicPr/>
                <p:nvPr/>
              </p:nvPicPr>
              <p:blipFill>
                <a:blip r:embed="rId109"/>
                <a:stretch>
                  <a:fillRect/>
                </a:stretch>
              </p:blipFill>
              <p:spPr>
                <a:xfrm>
                  <a:off x="5528294" y="3887294"/>
                  <a:ext cx="568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 name="墨迹 13">
                  <a:extLst>
                    <a:ext uri="{FF2B5EF4-FFF2-40B4-BE49-F238E27FC236}">
                      <a16:creationId xmlns:a16="http://schemas.microsoft.com/office/drawing/2014/main" id="{C1D25874-61FB-1B32-6E0F-E522BD065B9A}"/>
                    </a:ext>
                  </a:extLst>
                </p14:cNvPr>
                <p14:cNvContentPartPr/>
                <p14:nvPr/>
              </p14:nvContentPartPr>
              <p14:xfrm>
                <a:off x="5534414" y="3935894"/>
                <a:ext cx="29160" cy="360"/>
              </p14:xfrm>
            </p:contentPart>
          </mc:Choice>
          <mc:Fallback xmlns="">
            <p:pic>
              <p:nvPicPr>
                <p:cNvPr id="14" name="墨迹 13">
                  <a:extLst>
                    <a:ext uri="{FF2B5EF4-FFF2-40B4-BE49-F238E27FC236}">
                      <a16:creationId xmlns:a16="http://schemas.microsoft.com/office/drawing/2014/main" id="{C1D25874-61FB-1B32-6E0F-E522BD065B9A}"/>
                    </a:ext>
                  </a:extLst>
                </p:cNvPr>
                <p:cNvPicPr/>
                <p:nvPr/>
              </p:nvPicPr>
              <p:blipFill>
                <a:blip r:embed="rId111"/>
                <a:stretch>
                  <a:fillRect/>
                </a:stretch>
              </p:blipFill>
              <p:spPr>
                <a:xfrm>
                  <a:off x="5528294" y="3929774"/>
                  <a:ext cx="414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 name="墨迹 14">
                  <a:extLst>
                    <a:ext uri="{FF2B5EF4-FFF2-40B4-BE49-F238E27FC236}">
                      <a16:creationId xmlns:a16="http://schemas.microsoft.com/office/drawing/2014/main" id="{AD1C2880-FC86-8F46-B222-9305BC3824E3}"/>
                    </a:ext>
                  </a:extLst>
                </p14:cNvPr>
                <p14:cNvContentPartPr/>
                <p14:nvPr/>
              </p14:nvContentPartPr>
              <p14:xfrm>
                <a:off x="5738894" y="3869294"/>
                <a:ext cx="46080" cy="115200"/>
              </p14:xfrm>
            </p:contentPart>
          </mc:Choice>
          <mc:Fallback xmlns="">
            <p:pic>
              <p:nvPicPr>
                <p:cNvPr id="15" name="墨迹 14">
                  <a:extLst>
                    <a:ext uri="{FF2B5EF4-FFF2-40B4-BE49-F238E27FC236}">
                      <a16:creationId xmlns:a16="http://schemas.microsoft.com/office/drawing/2014/main" id="{AD1C2880-FC86-8F46-B222-9305BC3824E3}"/>
                    </a:ext>
                  </a:extLst>
                </p:cNvPr>
                <p:cNvPicPr/>
                <p:nvPr/>
              </p:nvPicPr>
              <p:blipFill>
                <a:blip r:embed="rId113"/>
                <a:stretch>
                  <a:fillRect/>
                </a:stretch>
              </p:blipFill>
              <p:spPr>
                <a:xfrm>
                  <a:off x="5732774" y="3863174"/>
                  <a:ext cx="5832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18" name="墨迹 17">
                <a:extLst>
                  <a:ext uri="{FF2B5EF4-FFF2-40B4-BE49-F238E27FC236}">
                    <a16:creationId xmlns:a16="http://schemas.microsoft.com/office/drawing/2014/main" id="{EAE474C2-EE1E-CFDB-6B4A-D9FA3AAE365E}"/>
                  </a:ext>
                </a:extLst>
              </p14:cNvPr>
              <p14:cNvContentPartPr/>
              <p14:nvPr/>
            </p14:nvContentPartPr>
            <p14:xfrm>
              <a:off x="738353" y="3610094"/>
              <a:ext cx="2621520" cy="112680"/>
            </p14:xfrm>
          </p:contentPart>
        </mc:Choice>
        <mc:Fallback xmlns="">
          <p:pic>
            <p:nvPicPr>
              <p:cNvPr id="18" name="墨迹 17">
                <a:extLst>
                  <a:ext uri="{FF2B5EF4-FFF2-40B4-BE49-F238E27FC236}">
                    <a16:creationId xmlns:a16="http://schemas.microsoft.com/office/drawing/2014/main" id="{EAE474C2-EE1E-CFDB-6B4A-D9FA3AAE365E}"/>
                  </a:ext>
                </a:extLst>
              </p:cNvPr>
              <p:cNvPicPr/>
              <p:nvPr/>
            </p:nvPicPr>
            <p:blipFill>
              <a:blip r:embed="rId115"/>
              <a:stretch>
                <a:fillRect/>
              </a:stretch>
            </p:blipFill>
            <p:spPr>
              <a:xfrm>
                <a:off x="732233" y="3603974"/>
                <a:ext cx="2633760" cy="124920"/>
              </a:xfrm>
              <a:prstGeom prst="rect">
                <a:avLst/>
              </a:prstGeom>
            </p:spPr>
          </p:pic>
        </mc:Fallback>
      </mc:AlternateContent>
      <p:grpSp>
        <p:nvGrpSpPr>
          <p:cNvPr id="21" name="组合 20">
            <a:extLst>
              <a:ext uri="{FF2B5EF4-FFF2-40B4-BE49-F238E27FC236}">
                <a16:creationId xmlns:a16="http://schemas.microsoft.com/office/drawing/2014/main" id="{6F82BCC1-AAAA-8089-75CE-C7B4D26D7296}"/>
              </a:ext>
            </a:extLst>
          </p:cNvPr>
          <p:cNvGrpSpPr/>
          <p:nvPr/>
        </p:nvGrpSpPr>
        <p:grpSpPr>
          <a:xfrm>
            <a:off x="4958993" y="3415694"/>
            <a:ext cx="1315080" cy="402840"/>
            <a:chOff x="4958993" y="3415694"/>
            <a:chExt cx="1315080" cy="402840"/>
          </a:xfrm>
        </p:grpSpPr>
        <mc:AlternateContent xmlns:mc="http://schemas.openxmlformats.org/markup-compatibility/2006" xmlns:p14="http://schemas.microsoft.com/office/powerpoint/2010/main">
          <mc:Choice Requires="p14">
            <p:contentPart p14:bwMode="auto" r:id="rId116">
              <p14:nvContentPartPr>
                <p14:cNvPr id="17" name="墨迹 16">
                  <a:extLst>
                    <a:ext uri="{FF2B5EF4-FFF2-40B4-BE49-F238E27FC236}">
                      <a16:creationId xmlns:a16="http://schemas.microsoft.com/office/drawing/2014/main" id="{8C645153-B12A-218B-081B-7D0324F9F353}"/>
                    </a:ext>
                  </a:extLst>
                </p14:cNvPr>
                <p14:cNvContentPartPr/>
                <p14:nvPr/>
              </p14:nvContentPartPr>
              <p14:xfrm>
                <a:off x="4958993" y="3415694"/>
                <a:ext cx="1315080" cy="85320"/>
              </p14:xfrm>
            </p:contentPart>
          </mc:Choice>
          <mc:Fallback xmlns="">
            <p:pic>
              <p:nvPicPr>
                <p:cNvPr id="17" name="墨迹 16">
                  <a:extLst>
                    <a:ext uri="{FF2B5EF4-FFF2-40B4-BE49-F238E27FC236}">
                      <a16:creationId xmlns:a16="http://schemas.microsoft.com/office/drawing/2014/main" id="{8C645153-B12A-218B-081B-7D0324F9F353}"/>
                    </a:ext>
                  </a:extLst>
                </p:cNvPr>
                <p:cNvPicPr/>
                <p:nvPr/>
              </p:nvPicPr>
              <p:blipFill>
                <a:blip r:embed="rId117"/>
                <a:stretch>
                  <a:fillRect/>
                </a:stretch>
              </p:blipFill>
              <p:spPr>
                <a:xfrm>
                  <a:off x="4952873" y="3409574"/>
                  <a:ext cx="13273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9" name="墨迹 18">
                  <a:extLst>
                    <a:ext uri="{FF2B5EF4-FFF2-40B4-BE49-F238E27FC236}">
                      <a16:creationId xmlns:a16="http://schemas.microsoft.com/office/drawing/2014/main" id="{3430E5C5-3F23-CADA-6E42-90A77A137DA4}"/>
                    </a:ext>
                  </a:extLst>
                </p14:cNvPr>
                <p14:cNvContentPartPr/>
                <p14:nvPr/>
              </p14:nvContentPartPr>
              <p14:xfrm>
                <a:off x="5349233" y="3475454"/>
                <a:ext cx="88920" cy="289080"/>
              </p14:xfrm>
            </p:contentPart>
          </mc:Choice>
          <mc:Fallback xmlns="">
            <p:pic>
              <p:nvPicPr>
                <p:cNvPr id="19" name="墨迹 18">
                  <a:extLst>
                    <a:ext uri="{FF2B5EF4-FFF2-40B4-BE49-F238E27FC236}">
                      <a16:creationId xmlns:a16="http://schemas.microsoft.com/office/drawing/2014/main" id="{3430E5C5-3F23-CADA-6E42-90A77A137DA4}"/>
                    </a:ext>
                  </a:extLst>
                </p:cNvPr>
                <p:cNvPicPr/>
                <p:nvPr/>
              </p:nvPicPr>
              <p:blipFill>
                <a:blip r:embed="rId119"/>
                <a:stretch>
                  <a:fillRect/>
                </a:stretch>
              </p:blipFill>
              <p:spPr>
                <a:xfrm>
                  <a:off x="5343113" y="3469334"/>
                  <a:ext cx="101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 name="墨迹 19">
                  <a:extLst>
                    <a:ext uri="{FF2B5EF4-FFF2-40B4-BE49-F238E27FC236}">
                      <a16:creationId xmlns:a16="http://schemas.microsoft.com/office/drawing/2014/main" id="{E591DEC4-52BD-D491-2499-51A1A2C348DE}"/>
                    </a:ext>
                  </a:extLst>
                </p14:cNvPr>
                <p14:cNvContentPartPr/>
                <p14:nvPr/>
              </p14:nvContentPartPr>
              <p14:xfrm>
                <a:off x="5304593" y="3693614"/>
                <a:ext cx="150480" cy="124920"/>
              </p14:xfrm>
            </p:contentPart>
          </mc:Choice>
          <mc:Fallback xmlns="">
            <p:pic>
              <p:nvPicPr>
                <p:cNvPr id="20" name="墨迹 19">
                  <a:extLst>
                    <a:ext uri="{FF2B5EF4-FFF2-40B4-BE49-F238E27FC236}">
                      <a16:creationId xmlns:a16="http://schemas.microsoft.com/office/drawing/2014/main" id="{E591DEC4-52BD-D491-2499-51A1A2C348DE}"/>
                    </a:ext>
                  </a:extLst>
                </p:cNvPr>
                <p:cNvPicPr/>
                <p:nvPr/>
              </p:nvPicPr>
              <p:blipFill>
                <a:blip r:embed="rId121"/>
                <a:stretch>
                  <a:fillRect/>
                </a:stretch>
              </p:blipFill>
              <p:spPr>
                <a:xfrm>
                  <a:off x="5298473" y="3687494"/>
                  <a:ext cx="162720" cy="137160"/>
                </a:xfrm>
                <a:prstGeom prst="rect">
                  <a:avLst/>
                </a:prstGeom>
              </p:spPr>
            </p:pic>
          </mc:Fallback>
        </mc:AlternateContent>
      </p:grpSp>
    </p:spTree>
    <p:extLst>
      <p:ext uri="{BB962C8B-B14F-4D97-AF65-F5344CB8AC3E}">
        <p14:creationId xmlns:p14="http://schemas.microsoft.com/office/powerpoint/2010/main" val="115069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2423980-3D70-BAA7-5783-CDD9532033D6}"/>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4" name="图片 3">
            <a:extLst>
              <a:ext uri="{FF2B5EF4-FFF2-40B4-BE49-F238E27FC236}">
                <a16:creationId xmlns:a16="http://schemas.microsoft.com/office/drawing/2014/main" id="{20F8F1FB-143D-68A7-624A-C514657161AE}"/>
              </a:ext>
            </a:extLst>
          </p:cNvPr>
          <p:cNvPicPr>
            <a:picLocks noChangeAspect="1"/>
          </p:cNvPicPr>
          <p:nvPr/>
        </p:nvPicPr>
        <p:blipFill>
          <a:blip r:embed="rId2"/>
          <a:stretch>
            <a:fillRect/>
          </a:stretch>
        </p:blipFill>
        <p:spPr>
          <a:xfrm>
            <a:off x="220552" y="-2"/>
            <a:ext cx="5570138" cy="6858000"/>
          </a:xfrm>
          <a:prstGeom prst="rect">
            <a:avLst/>
          </a:prstGeom>
        </p:spPr>
      </p:pic>
      <p:sp>
        <p:nvSpPr>
          <p:cNvPr id="5" name="矩形 4">
            <a:extLst>
              <a:ext uri="{FF2B5EF4-FFF2-40B4-BE49-F238E27FC236}">
                <a16:creationId xmlns:a16="http://schemas.microsoft.com/office/drawing/2014/main" id="{53E4E325-AB5B-C983-C0EF-FF38A1FBA7F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9" name="组合 8">
            <a:extLst>
              <a:ext uri="{FF2B5EF4-FFF2-40B4-BE49-F238E27FC236}">
                <a16:creationId xmlns:a16="http://schemas.microsoft.com/office/drawing/2014/main" id="{02277C5A-2CFF-5B05-5D5F-AD59DB50E231}"/>
              </a:ext>
            </a:extLst>
          </p:cNvPr>
          <p:cNvGrpSpPr/>
          <p:nvPr/>
        </p:nvGrpSpPr>
        <p:grpSpPr>
          <a:xfrm>
            <a:off x="189854" y="525974"/>
            <a:ext cx="5356440" cy="770040"/>
            <a:chOff x="189854" y="525974"/>
            <a:chExt cx="5356440" cy="770040"/>
          </a:xfrm>
        </p:grpSpPr>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3B403801-A5C0-5E69-D38C-6D484B515186}"/>
                    </a:ext>
                  </a:extLst>
                </p14:cNvPr>
                <p14:cNvContentPartPr/>
                <p14:nvPr/>
              </p14:nvContentPartPr>
              <p14:xfrm>
                <a:off x="189854" y="525974"/>
                <a:ext cx="1632960" cy="633240"/>
              </p14:xfrm>
            </p:contentPart>
          </mc:Choice>
          <mc:Fallback xmlns="">
            <p:pic>
              <p:nvPicPr>
                <p:cNvPr id="6" name="墨迹 5">
                  <a:extLst>
                    <a:ext uri="{FF2B5EF4-FFF2-40B4-BE49-F238E27FC236}">
                      <a16:creationId xmlns:a16="http://schemas.microsoft.com/office/drawing/2014/main" id="{3B403801-A5C0-5E69-D38C-6D484B515186}"/>
                    </a:ext>
                  </a:extLst>
                </p:cNvPr>
                <p:cNvPicPr/>
                <p:nvPr/>
              </p:nvPicPr>
              <p:blipFill>
                <a:blip r:embed="rId4"/>
                <a:stretch>
                  <a:fillRect/>
                </a:stretch>
              </p:blipFill>
              <p:spPr>
                <a:xfrm>
                  <a:off x="183734" y="519854"/>
                  <a:ext cx="164520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6CE39179-6BCF-7FC6-20E3-E68CFD839C92}"/>
                    </a:ext>
                  </a:extLst>
                </p14:cNvPr>
                <p14:cNvContentPartPr/>
                <p14:nvPr/>
              </p14:nvContentPartPr>
              <p14:xfrm>
                <a:off x="2240414" y="1095494"/>
                <a:ext cx="3145320" cy="42840"/>
              </p14:xfrm>
            </p:contentPart>
          </mc:Choice>
          <mc:Fallback xmlns="">
            <p:pic>
              <p:nvPicPr>
                <p:cNvPr id="7" name="墨迹 6">
                  <a:extLst>
                    <a:ext uri="{FF2B5EF4-FFF2-40B4-BE49-F238E27FC236}">
                      <a16:creationId xmlns:a16="http://schemas.microsoft.com/office/drawing/2014/main" id="{6CE39179-6BCF-7FC6-20E3-E68CFD839C92}"/>
                    </a:ext>
                  </a:extLst>
                </p:cNvPr>
                <p:cNvPicPr/>
                <p:nvPr/>
              </p:nvPicPr>
              <p:blipFill>
                <a:blip r:embed="rId6"/>
                <a:stretch>
                  <a:fillRect/>
                </a:stretch>
              </p:blipFill>
              <p:spPr>
                <a:xfrm>
                  <a:off x="2234294" y="1089374"/>
                  <a:ext cx="31575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1F3885DF-6C8F-3A39-B3E8-F4CE80A65946}"/>
                    </a:ext>
                  </a:extLst>
                </p14:cNvPr>
                <p14:cNvContentPartPr/>
                <p14:nvPr/>
              </p14:nvContentPartPr>
              <p14:xfrm>
                <a:off x="5267654" y="1065614"/>
                <a:ext cx="278640" cy="230400"/>
              </p14:xfrm>
            </p:contentPart>
          </mc:Choice>
          <mc:Fallback xmlns="">
            <p:pic>
              <p:nvPicPr>
                <p:cNvPr id="8" name="墨迹 7">
                  <a:extLst>
                    <a:ext uri="{FF2B5EF4-FFF2-40B4-BE49-F238E27FC236}">
                      <a16:creationId xmlns:a16="http://schemas.microsoft.com/office/drawing/2014/main" id="{1F3885DF-6C8F-3A39-B3E8-F4CE80A65946}"/>
                    </a:ext>
                  </a:extLst>
                </p:cNvPr>
                <p:cNvPicPr/>
                <p:nvPr/>
              </p:nvPicPr>
              <p:blipFill>
                <a:blip r:embed="rId8"/>
                <a:stretch>
                  <a:fillRect/>
                </a:stretch>
              </p:blipFill>
              <p:spPr>
                <a:xfrm>
                  <a:off x="5261534" y="1059494"/>
                  <a:ext cx="290880" cy="242640"/>
                </a:xfrm>
                <a:prstGeom prst="rect">
                  <a:avLst/>
                </a:prstGeom>
              </p:spPr>
            </p:pic>
          </mc:Fallback>
        </mc:AlternateContent>
      </p:grpSp>
      <p:pic>
        <p:nvPicPr>
          <p:cNvPr id="13" name="图片 12">
            <a:extLst>
              <a:ext uri="{FF2B5EF4-FFF2-40B4-BE49-F238E27FC236}">
                <a16:creationId xmlns:a16="http://schemas.microsoft.com/office/drawing/2014/main" id="{FE819810-7A9C-67E2-0838-6377F41411CA}"/>
              </a:ext>
            </a:extLst>
          </p:cNvPr>
          <p:cNvPicPr>
            <a:picLocks noChangeAspect="1"/>
          </p:cNvPicPr>
          <p:nvPr/>
        </p:nvPicPr>
        <p:blipFill>
          <a:blip r:embed="rId9"/>
          <a:stretch>
            <a:fillRect/>
          </a:stretch>
        </p:blipFill>
        <p:spPr>
          <a:xfrm>
            <a:off x="6204273" y="980515"/>
            <a:ext cx="5573722" cy="3229633"/>
          </a:xfrm>
          <a:prstGeom prst="rect">
            <a:avLst/>
          </a:prstGeom>
        </p:spPr>
      </p:pic>
      <p:pic>
        <p:nvPicPr>
          <p:cNvPr id="15" name="图片 14">
            <a:extLst>
              <a:ext uri="{FF2B5EF4-FFF2-40B4-BE49-F238E27FC236}">
                <a16:creationId xmlns:a16="http://schemas.microsoft.com/office/drawing/2014/main" id="{5524FE6F-A5C1-68FC-7575-77169CF5C020}"/>
              </a:ext>
            </a:extLst>
          </p:cNvPr>
          <p:cNvPicPr>
            <a:picLocks noChangeAspect="1"/>
          </p:cNvPicPr>
          <p:nvPr/>
        </p:nvPicPr>
        <p:blipFill>
          <a:blip r:embed="rId10"/>
          <a:stretch>
            <a:fillRect/>
          </a:stretch>
        </p:blipFill>
        <p:spPr>
          <a:xfrm>
            <a:off x="6204273" y="4210148"/>
            <a:ext cx="5570137" cy="2503681"/>
          </a:xfrm>
          <a:prstGeom prst="rect">
            <a:avLst/>
          </a:prstGeom>
        </p:spPr>
      </p:pic>
      <p:pic>
        <p:nvPicPr>
          <p:cNvPr id="17" name="图片 16">
            <a:extLst>
              <a:ext uri="{FF2B5EF4-FFF2-40B4-BE49-F238E27FC236}">
                <a16:creationId xmlns:a16="http://schemas.microsoft.com/office/drawing/2014/main" id="{53E26570-9646-32CE-8E9C-8960C84BDE62}"/>
              </a:ext>
            </a:extLst>
          </p:cNvPr>
          <p:cNvPicPr>
            <a:picLocks noChangeAspect="1"/>
          </p:cNvPicPr>
          <p:nvPr/>
        </p:nvPicPr>
        <p:blipFill>
          <a:blip r:embed="rId11"/>
          <a:stretch>
            <a:fillRect/>
          </a:stretch>
        </p:blipFill>
        <p:spPr>
          <a:xfrm>
            <a:off x="6196890" y="81194"/>
            <a:ext cx="5570137" cy="899321"/>
          </a:xfrm>
          <a:prstGeom prst="rect">
            <a:avLst/>
          </a:prstGeom>
        </p:spPr>
      </p:pic>
    </p:spTree>
    <p:extLst>
      <p:ext uri="{BB962C8B-B14F-4D97-AF65-F5344CB8AC3E}">
        <p14:creationId xmlns:p14="http://schemas.microsoft.com/office/powerpoint/2010/main" val="41129662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1236</Words>
  <Application>Microsoft Office PowerPoint</Application>
  <PresentationFormat>宽屏</PresentationFormat>
  <Paragraphs>95</Paragraphs>
  <Slides>28</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28</vt:i4>
      </vt:variant>
    </vt:vector>
  </HeadingPairs>
  <TitlesOfParts>
    <vt:vector size="37" baseType="lpstr">
      <vt:lpstr>Söhne</vt:lpstr>
      <vt:lpstr>等线</vt:lpstr>
      <vt:lpstr>等线 Light</vt:lpstr>
      <vt:lpstr>Arial</vt:lpstr>
      <vt:lpstr>Calibri</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12</cp:revision>
  <dcterms:created xsi:type="dcterms:W3CDTF">2024-05-16T11:21:37Z</dcterms:created>
  <dcterms:modified xsi:type="dcterms:W3CDTF">2024-05-26T07:52:03Z</dcterms:modified>
</cp:coreProperties>
</file>